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bcc00840e4c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4ad21f4c34efc"/>
  </p:sldMasterIdLst>
  <p:sldIdLst>
    <p:sldId xmlns:r="http://schemas.openxmlformats.org/officeDocument/2006/relationships" id="256" r:id="Ra152da8b901e4048"/>
    <p:sldId xmlns:r="http://schemas.openxmlformats.org/officeDocument/2006/relationships" id="257" r:id="Rbe476a631f0844e2"/>
    <p:sldId xmlns:r="http://schemas.openxmlformats.org/officeDocument/2006/relationships" id="258" r:id="R899a37f8f9f34cd9"/>
    <p:sldId xmlns:r="http://schemas.openxmlformats.org/officeDocument/2006/relationships" id="259" r:id="Rece01d2009404419"/>
    <p:sldId xmlns:r="http://schemas.openxmlformats.org/officeDocument/2006/relationships" id="260" r:id="R40c166abfef644cc"/>
    <p:sldId xmlns:r="http://schemas.openxmlformats.org/officeDocument/2006/relationships" id="261" r:id="R634822f0351f4acf"/>
    <p:sldId xmlns:r="http://schemas.openxmlformats.org/officeDocument/2006/relationships" id="262" r:id="Re842a9b3a5f841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4ad21f4c34efc" /><Relationship Type="http://schemas.openxmlformats.org/officeDocument/2006/relationships/slide" Target="/ppt/slides/slide1.xml" Id="Ra152da8b901e4048" /><Relationship Type="http://schemas.openxmlformats.org/officeDocument/2006/relationships/slide" Target="/ppt/slides/slide2.xml" Id="Rbe476a631f0844e2" /><Relationship Type="http://schemas.openxmlformats.org/officeDocument/2006/relationships/slide" Target="/ppt/slides/slide3.xml" Id="R899a37f8f9f34cd9" /><Relationship Type="http://schemas.openxmlformats.org/officeDocument/2006/relationships/slide" Target="/ppt/slides/slide4.xml" Id="Rece01d2009404419" /><Relationship Type="http://schemas.openxmlformats.org/officeDocument/2006/relationships/slide" Target="/ppt/slides/slide5.xml" Id="R40c166abfef644cc" /><Relationship Type="http://schemas.openxmlformats.org/officeDocument/2006/relationships/slide" Target="/ppt/slides/slide6.xml" Id="R634822f0351f4acf" /><Relationship Type="http://schemas.openxmlformats.org/officeDocument/2006/relationships/slide" Target="/ppt/slides/slide7.xml" Id="Re842a9b3a5f841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a2a0417d1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7208ac25f48e4" /><Relationship Type="http://schemas.openxmlformats.org/officeDocument/2006/relationships/theme" Target="/ppt/slideMasters/theme/theme1.xml" Id="R5fba62099e4e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37208ac25f48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7a9b0227f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9a41f2387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3721f3905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bba7a32e46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f8b82de29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91a91da8148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7bdd614a440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BYGGTEAM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BYGGTEAM VEST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22 487 872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7 263 109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TONNY ANDRE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EIKANGER INGE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REKNES DANIEL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ANDRÉ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BYGGTEAM 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Rosslandsvegen 364C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913 076 982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