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852872faf34d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140fc757e94753"/>
  </p:sldMasterIdLst>
  <p:sldIdLst>
    <p:sldId xmlns:r="http://schemas.openxmlformats.org/officeDocument/2006/relationships" id="256" r:id="R19fc53401f924356"/>
    <p:sldId xmlns:r="http://schemas.openxmlformats.org/officeDocument/2006/relationships" id="257" r:id="R250485befdee4ad4"/>
    <p:sldId xmlns:r="http://schemas.openxmlformats.org/officeDocument/2006/relationships" id="258" r:id="R8f2d5887d49d4ca4"/>
    <p:sldId xmlns:r="http://schemas.openxmlformats.org/officeDocument/2006/relationships" id="259" r:id="Rd20284ee9cb8477d"/>
    <p:sldId xmlns:r="http://schemas.openxmlformats.org/officeDocument/2006/relationships" id="260" r:id="R71c5c54cb2a64272"/>
    <p:sldId xmlns:r="http://schemas.openxmlformats.org/officeDocument/2006/relationships" id="261" r:id="Rffa45ec6b9c64e36"/>
    <p:sldId xmlns:r="http://schemas.openxmlformats.org/officeDocument/2006/relationships" id="262" r:id="Ra0e2d360e0ce46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140fc757e94753" /><Relationship Type="http://schemas.openxmlformats.org/officeDocument/2006/relationships/slide" Target="/ppt/slides/slide1.xml" Id="R19fc53401f924356" /><Relationship Type="http://schemas.openxmlformats.org/officeDocument/2006/relationships/slide" Target="/ppt/slides/slide2.xml" Id="R250485befdee4ad4" /><Relationship Type="http://schemas.openxmlformats.org/officeDocument/2006/relationships/slide" Target="/ppt/slides/slide3.xml" Id="R8f2d5887d49d4ca4" /><Relationship Type="http://schemas.openxmlformats.org/officeDocument/2006/relationships/slide" Target="/ppt/slides/slide4.xml" Id="Rd20284ee9cb8477d" /><Relationship Type="http://schemas.openxmlformats.org/officeDocument/2006/relationships/slide" Target="/ppt/slides/slide5.xml" Id="R71c5c54cb2a64272" /><Relationship Type="http://schemas.openxmlformats.org/officeDocument/2006/relationships/slide" Target="/ppt/slides/slide6.xml" Id="Rffa45ec6b9c64e36" /><Relationship Type="http://schemas.openxmlformats.org/officeDocument/2006/relationships/slide" Target="/ppt/slides/slide7.xml" Id="Ra0e2d360e0ce46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bb123346345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7961841c443a5" /><Relationship Type="http://schemas.openxmlformats.org/officeDocument/2006/relationships/theme" Target="/ppt/slideMasters/theme/theme1.xml" Id="Rdca9be0f8fb04f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17961841c443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8cea5c7bc4d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7b54a723f4b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2e623fca84a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b3247c17442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c49aff7f64b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cbc0e34294b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0aa099a914b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2 250 248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2 257 877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OLRUD JON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Stamhusveien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913 064 844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