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5490e57bc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2e21f3cf24e61"/>
  </p:sldMasterIdLst>
  <p:sldIdLst>
    <p:sldId xmlns:r="http://schemas.openxmlformats.org/officeDocument/2006/relationships" id="256" r:id="Ra9f1e9e6ad244a9d"/>
    <p:sldId xmlns:r="http://schemas.openxmlformats.org/officeDocument/2006/relationships" id="257" r:id="Rb0a40ec0a5ba4a90"/>
    <p:sldId xmlns:r="http://schemas.openxmlformats.org/officeDocument/2006/relationships" id="258" r:id="Rafd8edb7d1e14bf3"/>
    <p:sldId xmlns:r="http://schemas.openxmlformats.org/officeDocument/2006/relationships" id="259" r:id="R281d996148ef4b53"/>
    <p:sldId xmlns:r="http://schemas.openxmlformats.org/officeDocument/2006/relationships" id="260" r:id="R152b91ee5b7848b3"/>
    <p:sldId xmlns:r="http://schemas.openxmlformats.org/officeDocument/2006/relationships" id="261" r:id="R28091f0e130d4068"/>
    <p:sldId xmlns:r="http://schemas.openxmlformats.org/officeDocument/2006/relationships" id="262" r:id="R3767df0e5321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2e21f3cf24e61" /><Relationship Type="http://schemas.openxmlformats.org/officeDocument/2006/relationships/slide" Target="/ppt/slides/slide1.xml" Id="Ra9f1e9e6ad244a9d" /><Relationship Type="http://schemas.openxmlformats.org/officeDocument/2006/relationships/slide" Target="/ppt/slides/slide2.xml" Id="Rb0a40ec0a5ba4a90" /><Relationship Type="http://schemas.openxmlformats.org/officeDocument/2006/relationships/slide" Target="/ppt/slides/slide3.xml" Id="Rafd8edb7d1e14bf3" /><Relationship Type="http://schemas.openxmlformats.org/officeDocument/2006/relationships/slide" Target="/ppt/slides/slide4.xml" Id="R281d996148ef4b53" /><Relationship Type="http://schemas.openxmlformats.org/officeDocument/2006/relationships/slide" Target="/ppt/slides/slide5.xml" Id="R152b91ee5b7848b3" /><Relationship Type="http://schemas.openxmlformats.org/officeDocument/2006/relationships/slide" Target="/ppt/slides/slide6.xml" Id="R28091f0e130d4068" /><Relationship Type="http://schemas.openxmlformats.org/officeDocument/2006/relationships/slide" Target="/ppt/slides/slide7.xml" Id="R3767df0e5321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def69da37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6fe62a17d4df6" /><Relationship Type="http://schemas.openxmlformats.org/officeDocument/2006/relationships/theme" Target="/ppt/slideMasters/theme/theme1.xml" Id="R17f5e4a1f3ec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6fe62a17d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37502d8fd49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a95709d1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c5330006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661cd9e24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918480bb0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88d35474f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a573677f3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