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5d59eab60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f7f486b4b431d"/>
  </p:sldMasterIdLst>
  <p:sldIdLst>
    <p:sldId xmlns:r="http://schemas.openxmlformats.org/officeDocument/2006/relationships" id="256" r:id="R45d148e5e71a4324"/>
    <p:sldId xmlns:r="http://schemas.openxmlformats.org/officeDocument/2006/relationships" id="257" r:id="R7d898c7529b74cfe"/>
    <p:sldId xmlns:r="http://schemas.openxmlformats.org/officeDocument/2006/relationships" id="258" r:id="Rca4da56a897f4d9a"/>
    <p:sldId xmlns:r="http://schemas.openxmlformats.org/officeDocument/2006/relationships" id="259" r:id="R51dbd446ba144554"/>
    <p:sldId xmlns:r="http://schemas.openxmlformats.org/officeDocument/2006/relationships" id="260" r:id="Rb11e4a504e0b458a"/>
    <p:sldId xmlns:r="http://schemas.openxmlformats.org/officeDocument/2006/relationships" id="261" r:id="R9ffa1beeefcc4766"/>
    <p:sldId xmlns:r="http://schemas.openxmlformats.org/officeDocument/2006/relationships" id="262" r:id="R0efa355419da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f7f486b4b431d" /><Relationship Type="http://schemas.openxmlformats.org/officeDocument/2006/relationships/slide" Target="/ppt/slides/slide1.xml" Id="R45d148e5e71a4324" /><Relationship Type="http://schemas.openxmlformats.org/officeDocument/2006/relationships/slide" Target="/ppt/slides/slide2.xml" Id="R7d898c7529b74cfe" /><Relationship Type="http://schemas.openxmlformats.org/officeDocument/2006/relationships/slide" Target="/ppt/slides/slide3.xml" Id="Rca4da56a897f4d9a" /><Relationship Type="http://schemas.openxmlformats.org/officeDocument/2006/relationships/slide" Target="/ppt/slides/slide4.xml" Id="R51dbd446ba144554" /><Relationship Type="http://schemas.openxmlformats.org/officeDocument/2006/relationships/slide" Target="/ppt/slides/slide5.xml" Id="Rb11e4a504e0b458a" /><Relationship Type="http://schemas.openxmlformats.org/officeDocument/2006/relationships/slide" Target="/ppt/slides/slide6.xml" Id="R9ffa1beeefcc4766" /><Relationship Type="http://schemas.openxmlformats.org/officeDocument/2006/relationships/slide" Target="/ppt/slides/slide7.xml" Id="R0efa355419da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75b8299a7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2841e6aee417a" /><Relationship Type="http://schemas.openxmlformats.org/officeDocument/2006/relationships/theme" Target="/ppt/slideMasters/theme/theme1.xml" Id="R946aab1d25f2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2841e6aee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81f140a4a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3f0e0ee5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6b1d08a48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a3a647e0640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5b4650488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bd5b4520147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c95ad2c8f47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CORRECT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CORRECT BYGG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13 582 167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511 925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434 446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5 243 597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ORYLSKI DANIEL ANDRZEJ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HAUGNÆSS PETER ROLSTAD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post@correctbygg.no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www.correctbygg.no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913 042 344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CORRECT BYGG AS</a:t>
            </a:r>
          </a:p>
        </p:txBody>
      </p:sp>
    </p:spTree>
  </p:cSld>
  <p:clrMapOvr>
    <a:masterClrMapping xmlns:a="http://schemas.openxmlformats.org/drawingml/2006/main"/>
  </p:clrMapOvr>
</p:sld>
</file>