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f0482ad9b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14a2c0799475e"/>
  </p:sldMasterIdLst>
  <p:sldIdLst>
    <p:sldId xmlns:r="http://schemas.openxmlformats.org/officeDocument/2006/relationships" id="256" r:id="Rd7543135e7564267"/>
    <p:sldId xmlns:r="http://schemas.openxmlformats.org/officeDocument/2006/relationships" id="257" r:id="R91f4a1a98d614357"/>
    <p:sldId xmlns:r="http://schemas.openxmlformats.org/officeDocument/2006/relationships" id="258" r:id="Rc1718b14bffe4805"/>
    <p:sldId xmlns:r="http://schemas.openxmlformats.org/officeDocument/2006/relationships" id="259" r:id="Rbf0a66677f4244f2"/>
    <p:sldId xmlns:r="http://schemas.openxmlformats.org/officeDocument/2006/relationships" id="260" r:id="R33249335677c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14a2c0799475e" /><Relationship Type="http://schemas.openxmlformats.org/officeDocument/2006/relationships/slide" Target="/ppt/slides/slide1.xml" Id="Rd7543135e7564267" /><Relationship Type="http://schemas.openxmlformats.org/officeDocument/2006/relationships/slide" Target="/ppt/slides/slide2.xml" Id="R91f4a1a98d614357" /><Relationship Type="http://schemas.openxmlformats.org/officeDocument/2006/relationships/slide" Target="/ppt/slides/slide3.xml" Id="Rc1718b14bffe4805" /><Relationship Type="http://schemas.openxmlformats.org/officeDocument/2006/relationships/slide" Target="/ppt/slides/slide4.xml" Id="Rbf0a66677f4244f2" /><Relationship Type="http://schemas.openxmlformats.org/officeDocument/2006/relationships/slide" Target="/ppt/slides/slide5.xml" Id="R33249335677c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846ca3bb7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2ecfccb04c8c" /><Relationship Type="http://schemas.openxmlformats.org/officeDocument/2006/relationships/theme" Target="/ppt/slideMasters/theme/theme1.xml" Id="R33e706a73f9f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f2ecfccb0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fb2b7ac2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ed4f6790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2d26960b1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a138581d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edbb39d6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SEABIRD EXPLORATION PLC ble etablert [år] og holder til i 3106 Limmassol.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