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41c861d2574a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5046edb809484c"/>
  </p:sldMasterIdLst>
  <p:sldIdLst>
    <p:sldId xmlns:r="http://schemas.openxmlformats.org/officeDocument/2006/relationships" id="256" r:id="R7df3358075eb4d79"/>
    <p:sldId xmlns:r="http://schemas.openxmlformats.org/officeDocument/2006/relationships" id="257" r:id="R7ec9688ea19e4e70"/>
    <p:sldId xmlns:r="http://schemas.openxmlformats.org/officeDocument/2006/relationships" id="258" r:id="Rc1bc63a0dc794c36"/>
    <p:sldId xmlns:r="http://schemas.openxmlformats.org/officeDocument/2006/relationships" id="259" r:id="Re42e433aa9ae4678"/>
    <p:sldId xmlns:r="http://schemas.openxmlformats.org/officeDocument/2006/relationships" id="260" r:id="R1a7df02e06f5432a"/>
    <p:sldId xmlns:r="http://schemas.openxmlformats.org/officeDocument/2006/relationships" id="261" r:id="R23b6c73a906640a7"/>
    <p:sldId xmlns:r="http://schemas.openxmlformats.org/officeDocument/2006/relationships" id="262" r:id="Rb50f132aa12f4b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5046edb809484c" /><Relationship Type="http://schemas.openxmlformats.org/officeDocument/2006/relationships/slide" Target="/ppt/slides/slide1.xml" Id="R7df3358075eb4d79" /><Relationship Type="http://schemas.openxmlformats.org/officeDocument/2006/relationships/slide" Target="/ppt/slides/slide2.xml" Id="R7ec9688ea19e4e70" /><Relationship Type="http://schemas.openxmlformats.org/officeDocument/2006/relationships/slide" Target="/ppt/slides/slide3.xml" Id="Rc1bc63a0dc794c36" /><Relationship Type="http://schemas.openxmlformats.org/officeDocument/2006/relationships/slide" Target="/ppt/slides/slide4.xml" Id="Re42e433aa9ae4678" /><Relationship Type="http://schemas.openxmlformats.org/officeDocument/2006/relationships/slide" Target="/ppt/slides/slide5.xml" Id="R1a7df02e06f5432a" /><Relationship Type="http://schemas.openxmlformats.org/officeDocument/2006/relationships/slide" Target="/ppt/slides/slide6.xml" Id="R23b6c73a906640a7" /><Relationship Type="http://schemas.openxmlformats.org/officeDocument/2006/relationships/slide" Target="/ppt/slides/slide7.xml" Id="Rb50f132aa12f4b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9863e9353c4d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ef11facdc41f4" /><Relationship Type="http://schemas.openxmlformats.org/officeDocument/2006/relationships/theme" Target="/ppt/slideMasters/theme/theme1.xml" Id="Rbff1eba31ffe45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ef11facdc41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6665049eb42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d28b2afe0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621cc103143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8a45d0b6ca46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50282d2a6444a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e4e4e6e0a48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03bbf0b0940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RØRLEGGER'N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RØRLEGGER'N 1 AS ble etablert [år] og holder til i Førresfjorden.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4 042 639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501 870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397 688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1 401 091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2 244 925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BRATTETEIG JOHN ARNE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Nesheimsvegen 107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5563 Førresfjorden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913 025 482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RØRLEGGER'N 1 AS</a:t>
            </a:r>
          </a:p>
        </p:txBody>
      </p:sp>
    </p:spTree>
  </p:cSld>
  <p:clrMapOvr>
    <a:masterClrMapping xmlns:a="http://schemas.openxmlformats.org/drawingml/2006/main"/>
  </p:clrMapOvr>
</p:sld>
</file>