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d4b43381654d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757d1983864f70"/>
  </p:sldMasterIdLst>
  <p:sldIdLst>
    <p:sldId xmlns:r="http://schemas.openxmlformats.org/officeDocument/2006/relationships" id="256" r:id="R701dc71264f54e61"/>
    <p:sldId xmlns:r="http://schemas.openxmlformats.org/officeDocument/2006/relationships" id="257" r:id="R00c51cfeeb4042ad"/>
    <p:sldId xmlns:r="http://schemas.openxmlformats.org/officeDocument/2006/relationships" id="258" r:id="R98727ee3629642ba"/>
    <p:sldId xmlns:r="http://schemas.openxmlformats.org/officeDocument/2006/relationships" id="259" r:id="R030a7d6c1667481c"/>
    <p:sldId xmlns:r="http://schemas.openxmlformats.org/officeDocument/2006/relationships" id="260" r:id="Rd433effb7a6648b1"/>
    <p:sldId xmlns:r="http://schemas.openxmlformats.org/officeDocument/2006/relationships" id="261" r:id="Rfafb11b974ce4f9b"/>
    <p:sldId xmlns:r="http://schemas.openxmlformats.org/officeDocument/2006/relationships" id="262" r:id="R3c4df6e013e9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57d1983864f70" /><Relationship Type="http://schemas.openxmlformats.org/officeDocument/2006/relationships/slide" Target="/ppt/slides/slide1.xml" Id="R701dc71264f54e61" /><Relationship Type="http://schemas.openxmlformats.org/officeDocument/2006/relationships/slide" Target="/ppt/slides/slide2.xml" Id="R00c51cfeeb4042ad" /><Relationship Type="http://schemas.openxmlformats.org/officeDocument/2006/relationships/slide" Target="/ppt/slides/slide3.xml" Id="R98727ee3629642ba" /><Relationship Type="http://schemas.openxmlformats.org/officeDocument/2006/relationships/slide" Target="/ppt/slides/slide4.xml" Id="R030a7d6c1667481c" /><Relationship Type="http://schemas.openxmlformats.org/officeDocument/2006/relationships/slide" Target="/ppt/slides/slide5.xml" Id="Rd433effb7a6648b1" /><Relationship Type="http://schemas.openxmlformats.org/officeDocument/2006/relationships/slide" Target="/ppt/slides/slide6.xml" Id="Rfafb11b974ce4f9b" /><Relationship Type="http://schemas.openxmlformats.org/officeDocument/2006/relationships/slide" Target="/ppt/slides/slide7.xml" Id="R3c4df6e013e9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828bee2ee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63c8370674530" /><Relationship Type="http://schemas.openxmlformats.org/officeDocument/2006/relationships/theme" Target="/ppt/slideMasters/theme/theme1.xml" Id="R47f79928bc3c4b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d63c83706745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1d50232f04b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0e792a89148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331538374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5316de732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92fbf6a78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d4d89d53943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60e729e894f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GUSTAFSSON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2 287 618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9 358 677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GUSTAFSSON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60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stig@brlie.no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912 995 658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GUSTAFSSON INVEST AS</a:t>
            </a:r>
          </a:p>
        </p:txBody>
      </p:sp>
    </p:spTree>
  </p:cSld>
  <p:clrMapOvr>
    <a:masterClrMapping xmlns:a="http://schemas.openxmlformats.org/drawingml/2006/main"/>
  </p:clrMapOvr>
</p:sld>
</file>