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fa9305defe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730d1faf7e43fd"/>
  </p:sldMasterIdLst>
  <p:sldIdLst>
    <p:sldId xmlns:r="http://schemas.openxmlformats.org/officeDocument/2006/relationships" id="256" r:id="R7075fffde2924d84"/>
    <p:sldId xmlns:r="http://schemas.openxmlformats.org/officeDocument/2006/relationships" id="257" r:id="R168d1f9f213d49f1"/>
    <p:sldId xmlns:r="http://schemas.openxmlformats.org/officeDocument/2006/relationships" id="258" r:id="R493670667bd54a25"/>
    <p:sldId xmlns:r="http://schemas.openxmlformats.org/officeDocument/2006/relationships" id="259" r:id="R9ae980b9683c462c"/>
    <p:sldId xmlns:r="http://schemas.openxmlformats.org/officeDocument/2006/relationships" id="260" r:id="Rbbf2445a39cc47cc"/>
    <p:sldId xmlns:r="http://schemas.openxmlformats.org/officeDocument/2006/relationships" id="261" r:id="R59a59d65473b4d63"/>
    <p:sldId xmlns:r="http://schemas.openxmlformats.org/officeDocument/2006/relationships" id="262" r:id="Rdbe2629b625e41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30d1faf7e43fd" /><Relationship Type="http://schemas.openxmlformats.org/officeDocument/2006/relationships/slide" Target="/ppt/slides/slide1.xml" Id="R7075fffde2924d84" /><Relationship Type="http://schemas.openxmlformats.org/officeDocument/2006/relationships/slide" Target="/ppt/slides/slide2.xml" Id="R168d1f9f213d49f1" /><Relationship Type="http://schemas.openxmlformats.org/officeDocument/2006/relationships/slide" Target="/ppt/slides/slide3.xml" Id="R493670667bd54a25" /><Relationship Type="http://schemas.openxmlformats.org/officeDocument/2006/relationships/slide" Target="/ppt/slides/slide4.xml" Id="R9ae980b9683c462c" /><Relationship Type="http://schemas.openxmlformats.org/officeDocument/2006/relationships/slide" Target="/ppt/slides/slide5.xml" Id="Rbbf2445a39cc47cc" /><Relationship Type="http://schemas.openxmlformats.org/officeDocument/2006/relationships/slide" Target="/ppt/slides/slide6.xml" Id="R59a59d65473b4d63" /><Relationship Type="http://schemas.openxmlformats.org/officeDocument/2006/relationships/slide" Target="/ppt/slides/slide7.xml" Id="Rdbe2629b625e41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0fd4716b345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bbfc69f0c4076" /><Relationship Type="http://schemas.openxmlformats.org/officeDocument/2006/relationships/theme" Target="/ppt/slideMasters/theme/theme1.xml" Id="R97b51373efbe48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0bbfc69f0c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ffc377ee64b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cf480df5e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2ec73e1ee46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ed30a0283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e48ec671249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b9a97d58b4b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6c1db61fd49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RØR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RØR &amp; SANITÆR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7 099 371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−887 482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3 414 710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HALVARD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498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912 977 331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