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bd430affdd40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fcf5f81527407a"/>
  </p:sldMasterIdLst>
  <p:sldIdLst>
    <p:sldId xmlns:r="http://schemas.openxmlformats.org/officeDocument/2006/relationships" id="256" r:id="R2c13f0e4ae364d9c"/>
    <p:sldId xmlns:r="http://schemas.openxmlformats.org/officeDocument/2006/relationships" id="257" r:id="R3430fda047ea4cde"/>
    <p:sldId xmlns:r="http://schemas.openxmlformats.org/officeDocument/2006/relationships" id="258" r:id="R09a198199db84e3a"/>
    <p:sldId xmlns:r="http://schemas.openxmlformats.org/officeDocument/2006/relationships" id="259" r:id="R4c531b7ec77b48c4"/>
    <p:sldId xmlns:r="http://schemas.openxmlformats.org/officeDocument/2006/relationships" id="260" r:id="Rf570b536b33b41c7"/>
    <p:sldId xmlns:r="http://schemas.openxmlformats.org/officeDocument/2006/relationships" id="261" r:id="Ref7d451ad3d34484"/>
    <p:sldId xmlns:r="http://schemas.openxmlformats.org/officeDocument/2006/relationships" id="262" r:id="R2c064c26bfc242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fcf5f81527407a" /><Relationship Type="http://schemas.openxmlformats.org/officeDocument/2006/relationships/slide" Target="/ppt/slides/slide1.xml" Id="R2c13f0e4ae364d9c" /><Relationship Type="http://schemas.openxmlformats.org/officeDocument/2006/relationships/slide" Target="/ppt/slides/slide2.xml" Id="R3430fda047ea4cde" /><Relationship Type="http://schemas.openxmlformats.org/officeDocument/2006/relationships/slide" Target="/ppt/slides/slide3.xml" Id="R09a198199db84e3a" /><Relationship Type="http://schemas.openxmlformats.org/officeDocument/2006/relationships/slide" Target="/ppt/slides/slide4.xml" Id="R4c531b7ec77b48c4" /><Relationship Type="http://schemas.openxmlformats.org/officeDocument/2006/relationships/slide" Target="/ppt/slides/slide5.xml" Id="Rf570b536b33b41c7" /><Relationship Type="http://schemas.openxmlformats.org/officeDocument/2006/relationships/slide" Target="/ppt/slides/slide6.xml" Id="Ref7d451ad3d34484" /><Relationship Type="http://schemas.openxmlformats.org/officeDocument/2006/relationships/slide" Target="/ppt/slides/slide7.xml" Id="R2c064c26bfc242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6ee326c4a640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2226eb0f94f3c" /><Relationship Type="http://schemas.openxmlformats.org/officeDocument/2006/relationships/theme" Target="/ppt/slideMasters/theme/theme1.xml" Id="R2ed0442dd78140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d2226eb0f94f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b5fb94e204d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48094dbb541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490d08a1e4a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f9140e72043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dece4b70946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b0def92a34a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f6825546d40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THELON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THELON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THELON AS ble etablert [år] og holder til i Kvernaland.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THELON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THELON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THELON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221 606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12 491 601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12 554 216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THELON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NJÆRHEIM PÅL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THELON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Solberget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4355 Kvernaland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912 973 441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THELON AS</a:t>
            </a:r>
          </a:p>
        </p:txBody>
      </p:sp>
    </p:spTree>
  </p:cSld>
  <p:clrMapOvr>
    <a:masterClrMapping xmlns:a="http://schemas.openxmlformats.org/drawingml/2006/main"/>
  </p:clrMapOvr>
</p:sld>
</file>