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a3912ab46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d2d284686448e8"/>
  </p:sldMasterIdLst>
  <p:sldIdLst>
    <p:sldId xmlns:r="http://schemas.openxmlformats.org/officeDocument/2006/relationships" id="256" r:id="R89b1c09d3ea0487c"/>
    <p:sldId xmlns:r="http://schemas.openxmlformats.org/officeDocument/2006/relationships" id="257" r:id="R6b8c46d5e1414a7b"/>
    <p:sldId xmlns:r="http://schemas.openxmlformats.org/officeDocument/2006/relationships" id="258" r:id="R150fdb007897414f"/>
    <p:sldId xmlns:r="http://schemas.openxmlformats.org/officeDocument/2006/relationships" id="259" r:id="R109680b2bf8c4b7c"/>
    <p:sldId xmlns:r="http://schemas.openxmlformats.org/officeDocument/2006/relationships" id="260" r:id="R14417b0d4f344d4a"/>
    <p:sldId xmlns:r="http://schemas.openxmlformats.org/officeDocument/2006/relationships" id="261" r:id="Rc5e3b27b6f8f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2d284686448e8" /><Relationship Type="http://schemas.openxmlformats.org/officeDocument/2006/relationships/slide" Target="/ppt/slides/slide1.xml" Id="R89b1c09d3ea0487c" /><Relationship Type="http://schemas.openxmlformats.org/officeDocument/2006/relationships/slide" Target="/ppt/slides/slide2.xml" Id="R6b8c46d5e1414a7b" /><Relationship Type="http://schemas.openxmlformats.org/officeDocument/2006/relationships/slide" Target="/ppt/slides/slide3.xml" Id="R150fdb007897414f" /><Relationship Type="http://schemas.openxmlformats.org/officeDocument/2006/relationships/slide" Target="/ppt/slides/slide4.xml" Id="R109680b2bf8c4b7c" /><Relationship Type="http://schemas.openxmlformats.org/officeDocument/2006/relationships/slide" Target="/ppt/slides/slide5.xml" Id="R14417b0d4f344d4a" /><Relationship Type="http://schemas.openxmlformats.org/officeDocument/2006/relationships/slide" Target="/ppt/slides/slide6.xml" Id="Rc5e3b27b6f8f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490e71314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75b1be6c74396" /><Relationship Type="http://schemas.openxmlformats.org/officeDocument/2006/relationships/theme" Target="/ppt/slideMasters/theme/theme1.xml" Id="R2faa607502c1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75b1be6c7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5446a0384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32ffefb55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04a0bf5624d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50b49f7eb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3d01f415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9790b9a4b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