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c27a95889d4e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22418af7d4253"/>
  </p:sldMasterIdLst>
  <p:sldIdLst>
    <p:sldId xmlns:r="http://schemas.openxmlformats.org/officeDocument/2006/relationships" id="256" r:id="Ra7048de8ed4d4b0b"/>
    <p:sldId xmlns:r="http://schemas.openxmlformats.org/officeDocument/2006/relationships" id="257" r:id="R798610b13938474f"/>
    <p:sldId xmlns:r="http://schemas.openxmlformats.org/officeDocument/2006/relationships" id="258" r:id="Re127067188a949b1"/>
    <p:sldId xmlns:r="http://schemas.openxmlformats.org/officeDocument/2006/relationships" id="259" r:id="R7e7fff21bd0f46a5"/>
    <p:sldId xmlns:r="http://schemas.openxmlformats.org/officeDocument/2006/relationships" id="260" r:id="Rbff4fb44c89c4883"/>
    <p:sldId xmlns:r="http://schemas.openxmlformats.org/officeDocument/2006/relationships" id="261" r:id="Ra3fb8fba3e294a39"/>
    <p:sldId xmlns:r="http://schemas.openxmlformats.org/officeDocument/2006/relationships" id="262" r:id="Rdea22c8b9adb4b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22418af7d4253" /><Relationship Type="http://schemas.openxmlformats.org/officeDocument/2006/relationships/slide" Target="/ppt/slides/slide1.xml" Id="Ra7048de8ed4d4b0b" /><Relationship Type="http://schemas.openxmlformats.org/officeDocument/2006/relationships/slide" Target="/ppt/slides/slide2.xml" Id="R798610b13938474f" /><Relationship Type="http://schemas.openxmlformats.org/officeDocument/2006/relationships/slide" Target="/ppt/slides/slide3.xml" Id="Re127067188a949b1" /><Relationship Type="http://schemas.openxmlformats.org/officeDocument/2006/relationships/slide" Target="/ppt/slides/slide4.xml" Id="R7e7fff21bd0f46a5" /><Relationship Type="http://schemas.openxmlformats.org/officeDocument/2006/relationships/slide" Target="/ppt/slides/slide5.xml" Id="Rbff4fb44c89c4883" /><Relationship Type="http://schemas.openxmlformats.org/officeDocument/2006/relationships/slide" Target="/ppt/slides/slide6.xml" Id="Ra3fb8fba3e294a39" /><Relationship Type="http://schemas.openxmlformats.org/officeDocument/2006/relationships/slide" Target="/ppt/slides/slide7.xml" Id="Rdea22c8b9adb4b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5108755474b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c1cc45d3a4023" /><Relationship Type="http://schemas.openxmlformats.org/officeDocument/2006/relationships/theme" Target="/ppt/slideMasters/theme/theme1.xml" Id="Rc0eda02e4a7a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9c1cc45d3a40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81ab05629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c381c2e09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f62b8179e4b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49f0f3c7d4b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b63c94fed4e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21fb8d33c44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4bfd1d53e4e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