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a42f1ff5148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91847a4e9448a"/>
  </p:sldMasterIdLst>
  <p:sldIdLst>
    <p:sldId xmlns:r="http://schemas.openxmlformats.org/officeDocument/2006/relationships" id="256" r:id="R5daf7974b8404191"/>
    <p:sldId xmlns:r="http://schemas.openxmlformats.org/officeDocument/2006/relationships" id="257" r:id="R355a3bf0c1cb4e64"/>
    <p:sldId xmlns:r="http://schemas.openxmlformats.org/officeDocument/2006/relationships" id="258" r:id="R28659e6b8ff44bb5"/>
    <p:sldId xmlns:r="http://schemas.openxmlformats.org/officeDocument/2006/relationships" id="259" r:id="Raab1c9a9ed8c493a"/>
    <p:sldId xmlns:r="http://schemas.openxmlformats.org/officeDocument/2006/relationships" id="260" r:id="Rdfb7473d629d4598"/>
    <p:sldId xmlns:r="http://schemas.openxmlformats.org/officeDocument/2006/relationships" id="261" r:id="R6c64dc2164d74487"/>
    <p:sldId xmlns:r="http://schemas.openxmlformats.org/officeDocument/2006/relationships" id="262" r:id="Rda34614507b342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91847a4e9448a" /><Relationship Type="http://schemas.openxmlformats.org/officeDocument/2006/relationships/slide" Target="/ppt/slides/slide1.xml" Id="R5daf7974b8404191" /><Relationship Type="http://schemas.openxmlformats.org/officeDocument/2006/relationships/slide" Target="/ppt/slides/slide2.xml" Id="R355a3bf0c1cb4e64" /><Relationship Type="http://schemas.openxmlformats.org/officeDocument/2006/relationships/slide" Target="/ppt/slides/slide3.xml" Id="R28659e6b8ff44bb5" /><Relationship Type="http://schemas.openxmlformats.org/officeDocument/2006/relationships/slide" Target="/ppt/slides/slide4.xml" Id="Raab1c9a9ed8c493a" /><Relationship Type="http://schemas.openxmlformats.org/officeDocument/2006/relationships/slide" Target="/ppt/slides/slide5.xml" Id="Rdfb7473d629d4598" /><Relationship Type="http://schemas.openxmlformats.org/officeDocument/2006/relationships/slide" Target="/ppt/slides/slide6.xml" Id="R6c64dc2164d74487" /><Relationship Type="http://schemas.openxmlformats.org/officeDocument/2006/relationships/slide" Target="/ppt/slides/slide7.xml" Id="Rda34614507b342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95fbe97b74c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97dccd54d41b9" /><Relationship Type="http://schemas.openxmlformats.org/officeDocument/2006/relationships/theme" Target="/ppt/slideMasters/theme/theme1.xml" Id="Rd7f4909583164c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a97dccd54d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2ae134f394b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692e0aa7c40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4d2b2194f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d41226b2b49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43ca89cb544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3f44c993440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a1214cabd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