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b9a3b8f19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dd93c9f064e7a"/>
  </p:sldMasterIdLst>
  <p:sldIdLst>
    <p:sldId xmlns:r="http://schemas.openxmlformats.org/officeDocument/2006/relationships" id="256" r:id="Rea1ccaf154e74cea"/>
    <p:sldId xmlns:r="http://schemas.openxmlformats.org/officeDocument/2006/relationships" id="257" r:id="R62e5f324c4074397"/>
    <p:sldId xmlns:r="http://schemas.openxmlformats.org/officeDocument/2006/relationships" id="258" r:id="R1fcb953fc721448c"/>
    <p:sldId xmlns:r="http://schemas.openxmlformats.org/officeDocument/2006/relationships" id="259" r:id="R5fec746e58b14ca1"/>
    <p:sldId xmlns:r="http://schemas.openxmlformats.org/officeDocument/2006/relationships" id="260" r:id="Rfadc43a631324061"/>
    <p:sldId xmlns:r="http://schemas.openxmlformats.org/officeDocument/2006/relationships" id="261" r:id="R7f43aa184b56469d"/>
    <p:sldId xmlns:r="http://schemas.openxmlformats.org/officeDocument/2006/relationships" id="262" r:id="R2d2462abaf76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dd93c9f064e7a" /><Relationship Type="http://schemas.openxmlformats.org/officeDocument/2006/relationships/slide" Target="/ppt/slides/slide1.xml" Id="Rea1ccaf154e74cea" /><Relationship Type="http://schemas.openxmlformats.org/officeDocument/2006/relationships/slide" Target="/ppt/slides/slide2.xml" Id="R62e5f324c4074397" /><Relationship Type="http://schemas.openxmlformats.org/officeDocument/2006/relationships/slide" Target="/ppt/slides/slide3.xml" Id="R1fcb953fc721448c" /><Relationship Type="http://schemas.openxmlformats.org/officeDocument/2006/relationships/slide" Target="/ppt/slides/slide4.xml" Id="R5fec746e58b14ca1" /><Relationship Type="http://schemas.openxmlformats.org/officeDocument/2006/relationships/slide" Target="/ppt/slides/slide5.xml" Id="Rfadc43a631324061" /><Relationship Type="http://schemas.openxmlformats.org/officeDocument/2006/relationships/slide" Target="/ppt/slides/slide6.xml" Id="R7f43aa184b56469d" /><Relationship Type="http://schemas.openxmlformats.org/officeDocument/2006/relationships/slide" Target="/ppt/slides/slide7.xml" Id="R2d2462abaf76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94639d00b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05b17dd0446f7" /><Relationship Type="http://schemas.openxmlformats.org/officeDocument/2006/relationships/theme" Target="/ppt/slideMasters/theme/theme1.xml" Id="R2d6a60033f1e48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905b17dd04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c22bbc9ad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829c9e1d47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67273c44f44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b5c2d7bb3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1c20e02943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e5a4c41fe4a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3475f7749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