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21ea8a72fd4c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fd3a572eb4af1"/>
  </p:sldMasterIdLst>
  <p:sldIdLst>
    <p:sldId xmlns:r="http://schemas.openxmlformats.org/officeDocument/2006/relationships" id="256" r:id="Rf23a6effe6834f85"/>
    <p:sldId xmlns:r="http://schemas.openxmlformats.org/officeDocument/2006/relationships" id="257" r:id="R9e694d503b544665"/>
    <p:sldId xmlns:r="http://schemas.openxmlformats.org/officeDocument/2006/relationships" id="258" r:id="Ra1f125e9779745fb"/>
    <p:sldId xmlns:r="http://schemas.openxmlformats.org/officeDocument/2006/relationships" id="259" r:id="Rf2190e70e4ae4e65"/>
    <p:sldId xmlns:r="http://schemas.openxmlformats.org/officeDocument/2006/relationships" id="260" r:id="R643be61439044674"/>
    <p:sldId xmlns:r="http://schemas.openxmlformats.org/officeDocument/2006/relationships" id="261" r:id="R5fe1765edfd04c01"/>
    <p:sldId xmlns:r="http://schemas.openxmlformats.org/officeDocument/2006/relationships" id="262" r:id="R19afd3bd2d3645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fd3a572eb4af1" /><Relationship Type="http://schemas.openxmlformats.org/officeDocument/2006/relationships/slide" Target="/ppt/slides/slide1.xml" Id="Rf23a6effe6834f85" /><Relationship Type="http://schemas.openxmlformats.org/officeDocument/2006/relationships/slide" Target="/ppt/slides/slide2.xml" Id="R9e694d503b544665" /><Relationship Type="http://schemas.openxmlformats.org/officeDocument/2006/relationships/slide" Target="/ppt/slides/slide3.xml" Id="Ra1f125e9779745fb" /><Relationship Type="http://schemas.openxmlformats.org/officeDocument/2006/relationships/slide" Target="/ppt/slides/slide4.xml" Id="Rf2190e70e4ae4e65" /><Relationship Type="http://schemas.openxmlformats.org/officeDocument/2006/relationships/slide" Target="/ppt/slides/slide5.xml" Id="R643be61439044674" /><Relationship Type="http://schemas.openxmlformats.org/officeDocument/2006/relationships/slide" Target="/ppt/slides/slide6.xml" Id="R5fe1765edfd04c01" /><Relationship Type="http://schemas.openxmlformats.org/officeDocument/2006/relationships/slide" Target="/ppt/slides/slide7.xml" Id="R19afd3bd2d3645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a36d1deab4a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b4ade8a644fe5" /><Relationship Type="http://schemas.openxmlformats.org/officeDocument/2006/relationships/theme" Target="/ppt/slideMasters/theme/theme1.xml" Id="R03587cd877a14d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db4ade8a644f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69d5556724a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0be520672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ea785d6d146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512c117d642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dd3bcc7ae4c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2067c381146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c1e70a4cd40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PETVAR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PETVAR HOLDING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60 443 784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71 275 807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VARNER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Nesøyveien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912 866 335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PETVAR HOLDING AS</a:t>
            </a:r>
          </a:p>
        </p:txBody>
      </p:sp>
    </p:spTree>
  </p:cSld>
  <p:clrMapOvr>
    <a:masterClrMapping xmlns:a="http://schemas.openxmlformats.org/drawingml/2006/main"/>
  </p:clrMapOvr>
</p:sld>
</file>