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ccbaa7392643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cfcc2573094b6e"/>
  </p:sldMasterIdLst>
  <p:sldIdLst>
    <p:sldId xmlns:r="http://schemas.openxmlformats.org/officeDocument/2006/relationships" id="256" r:id="Rc2ff1904cbe644a1"/>
    <p:sldId xmlns:r="http://schemas.openxmlformats.org/officeDocument/2006/relationships" id="257" r:id="R295e0aa6689f4721"/>
    <p:sldId xmlns:r="http://schemas.openxmlformats.org/officeDocument/2006/relationships" id="258" r:id="R8e56f7d78efb417d"/>
    <p:sldId xmlns:r="http://schemas.openxmlformats.org/officeDocument/2006/relationships" id="259" r:id="R8e85d3dad99d46f9"/>
    <p:sldId xmlns:r="http://schemas.openxmlformats.org/officeDocument/2006/relationships" id="260" r:id="R4ca8f3de12e44b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cfcc2573094b6e" /><Relationship Type="http://schemas.openxmlformats.org/officeDocument/2006/relationships/slide" Target="/ppt/slides/slide1.xml" Id="Rc2ff1904cbe644a1" /><Relationship Type="http://schemas.openxmlformats.org/officeDocument/2006/relationships/slide" Target="/ppt/slides/slide2.xml" Id="R295e0aa6689f4721" /><Relationship Type="http://schemas.openxmlformats.org/officeDocument/2006/relationships/slide" Target="/ppt/slides/slide3.xml" Id="R8e56f7d78efb417d" /><Relationship Type="http://schemas.openxmlformats.org/officeDocument/2006/relationships/slide" Target="/ppt/slides/slide4.xml" Id="R8e85d3dad99d46f9" /><Relationship Type="http://schemas.openxmlformats.org/officeDocument/2006/relationships/slide" Target="/ppt/slides/slide5.xml" Id="R4ca8f3de12e44b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3b5ff97ff54a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cb5225be14e15" /><Relationship Type="http://schemas.openxmlformats.org/officeDocument/2006/relationships/theme" Target="/ppt/slideMasters/theme/theme1.xml" Id="R10a28e86a00a49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1cb5225be14e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984aed2ab47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8f5a6135d48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181ac06ee46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f43e73a144f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90190819b4d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912 700 607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