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b1776e4a3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b6c1d07638454e"/>
  </p:sldMasterIdLst>
  <p:sldIdLst>
    <p:sldId xmlns:r="http://schemas.openxmlformats.org/officeDocument/2006/relationships" id="256" r:id="R7f753186ff3b43ff"/>
    <p:sldId xmlns:r="http://schemas.openxmlformats.org/officeDocument/2006/relationships" id="257" r:id="R1e76cbc8617a4007"/>
    <p:sldId xmlns:r="http://schemas.openxmlformats.org/officeDocument/2006/relationships" id="258" r:id="R5daf090ef46f4833"/>
    <p:sldId xmlns:r="http://schemas.openxmlformats.org/officeDocument/2006/relationships" id="259" r:id="R93b992562f9b4e76"/>
    <p:sldId xmlns:r="http://schemas.openxmlformats.org/officeDocument/2006/relationships" id="260" r:id="Rfdf8b158743e4bfc"/>
    <p:sldId xmlns:r="http://schemas.openxmlformats.org/officeDocument/2006/relationships" id="261" r:id="R5d01707bc7074ea4"/>
    <p:sldId xmlns:r="http://schemas.openxmlformats.org/officeDocument/2006/relationships" id="262" r:id="R5fb68ab89669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6c1d07638454e" /><Relationship Type="http://schemas.openxmlformats.org/officeDocument/2006/relationships/slide" Target="/ppt/slides/slide1.xml" Id="R7f753186ff3b43ff" /><Relationship Type="http://schemas.openxmlformats.org/officeDocument/2006/relationships/slide" Target="/ppt/slides/slide2.xml" Id="R1e76cbc8617a4007" /><Relationship Type="http://schemas.openxmlformats.org/officeDocument/2006/relationships/slide" Target="/ppt/slides/slide3.xml" Id="R5daf090ef46f4833" /><Relationship Type="http://schemas.openxmlformats.org/officeDocument/2006/relationships/slide" Target="/ppt/slides/slide4.xml" Id="R93b992562f9b4e76" /><Relationship Type="http://schemas.openxmlformats.org/officeDocument/2006/relationships/slide" Target="/ppt/slides/slide5.xml" Id="Rfdf8b158743e4bfc" /><Relationship Type="http://schemas.openxmlformats.org/officeDocument/2006/relationships/slide" Target="/ppt/slides/slide6.xml" Id="R5d01707bc7074ea4" /><Relationship Type="http://schemas.openxmlformats.org/officeDocument/2006/relationships/slide" Target="/ppt/slides/slide7.xml" Id="R5fb68ab89669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451409dc6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4163fac0c4582" /><Relationship Type="http://schemas.openxmlformats.org/officeDocument/2006/relationships/theme" Target="/ppt/slideMasters/theme/theme1.xml" Id="Rc376d1a68c99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84163fac0c45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83d9018b6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e9108543c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433cb82444e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ebdec0bc3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a9c51c40e4b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34697ca0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f243bc168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