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3e7942d94745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aeb20002294376"/>
  </p:sldMasterIdLst>
  <p:sldIdLst>
    <p:sldId xmlns:r="http://schemas.openxmlformats.org/officeDocument/2006/relationships" id="256" r:id="R98702c896651488a"/>
    <p:sldId xmlns:r="http://schemas.openxmlformats.org/officeDocument/2006/relationships" id="257" r:id="R2fce3b43460443fe"/>
    <p:sldId xmlns:r="http://schemas.openxmlformats.org/officeDocument/2006/relationships" id="258" r:id="Re96291a193c54cbe"/>
    <p:sldId xmlns:r="http://schemas.openxmlformats.org/officeDocument/2006/relationships" id="259" r:id="R12c64845315a4c57"/>
    <p:sldId xmlns:r="http://schemas.openxmlformats.org/officeDocument/2006/relationships" id="260" r:id="R50edafeaec1d4369"/>
    <p:sldId xmlns:r="http://schemas.openxmlformats.org/officeDocument/2006/relationships" id="261" r:id="R41b18dd4a24f4db8"/>
    <p:sldId xmlns:r="http://schemas.openxmlformats.org/officeDocument/2006/relationships" id="262" r:id="R5d424f28813546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aeb20002294376" /><Relationship Type="http://schemas.openxmlformats.org/officeDocument/2006/relationships/slide" Target="/ppt/slides/slide1.xml" Id="R98702c896651488a" /><Relationship Type="http://schemas.openxmlformats.org/officeDocument/2006/relationships/slide" Target="/ppt/slides/slide2.xml" Id="R2fce3b43460443fe" /><Relationship Type="http://schemas.openxmlformats.org/officeDocument/2006/relationships/slide" Target="/ppt/slides/slide3.xml" Id="Re96291a193c54cbe" /><Relationship Type="http://schemas.openxmlformats.org/officeDocument/2006/relationships/slide" Target="/ppt/slides/slide4.xml" Id="R12c64845315a4c57" /><Relationship Type="http://schemas.openxmlformats.org/officeDocument/2006/relationships/slide" Target="/ppt/slides/slide5.xml" Id="R50edafeaec1d4369" /><Relationship Type="http://schemas.openxmlformats.org/officeDocument/2006/relationships/slide" Target="/ppt/slides/slide6.xml" Id="R41b18dd4a24f4db8" /><Relationship Type="http://schemas.openxmlformats.org/officeDocument/2006/relationships/slide" Target="/ppt/slides/slide7.xml" Id="R5d424f28813546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e98981585c41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649884dbd4d6b" /><Relationship Type="http://schemas.openxmlformats.org/officeDocument/2006/relationships/theme" Target="/ppt/slideMasters/theme/theme1.xml" Id="Rf809d4575f074f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8649884dbd4d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2df9cd4ff4c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e79835ca647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8013e0cb24a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32c9c3e6d4e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fc232a67746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ae02d7ff540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7a0727d0d4a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HAUGERUD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HAUGERUD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22 208 197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4 216 414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3 543 540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9 215 191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12 893 068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Lindemans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08 41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912 487 113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