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dfa1fafbd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f58681d814b36"/>
  </p:sldMasterIdLst>
  <p:sldIdLst>
    <p:sldId xmlns:r="http://schemas.openxmlformats.org/officeDocument/2006/relationships" id="256" r:id="R50c4d23868ba470a"/>
    <p:sldId xmlns:r="http://schemas.openxmlformats.org/officeDocument/2006/relationships" id="257" r:id="Re4fa562ae9a4490e"/>
    <p:sldId xmlns:r="http://schemas.openxmlformats.org/officeDocument/2006/relationships" id="258" r:id="R374561b0d30a41d3"/>
    <p:sldId xmlns:r="http://schemas.openxmlformats.org/officeDocument/2006/relationships" id="259" r:id="R07bfc7a545da4573"/>
    <p:sldId xmlns:r="http://schemas.openxmlformats.org/officeDocument/2006/relationships" id="260" r:id="Ra00c529537fa4a04"/>
    <p:sldId xmlns:r="http://schemas.openxmlformats.org/officeDocument/2006/relationships" id="261" r:id="R2ebdd59dac834701"/>
    <p:sldId xmlns:r="http://schemas.openxmlformats.org/officeDocument/2006/relationships" id="262" r:id="R59b480f29b02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f58681d814b36" /><Relationship Type="http://schemas.openxmlformats.org/officeDocument/2006/relationships/slide" Target="/ppt/slides/slide1.xml" Id="R50c4d23868ba470a" /><Relationship Type="http://schemas.openxmlformats.org/officeDocument/2006/relationships/slide" Target="/ppt/slides/slide2.xml" Id="Re4fa562ae9a4490e" /><Relationship Type="http://schemas.openxmlformats.org/officeDocument/2006/relationships/slide" Target="/ppt/slides/slide3.xml" Id="R374561b0d30a41d3" /><Relationship Type="http://schemas.openxmlformats.org/officeDocument/2006/relationships/slide" Target="/ppt/slides/slide4.xml" Id="R07bfc7a545da4573" /><Relationship Type="http://schemas.openxmlformats.org/officeDocument/2006/relationships/slide" Target="/ppt/slides/slide5.xml" Id="Ra00c529537fa4a04" /><Relationship Type="http://schemas.openxmlformats.org/officeDocument/2006/relationships/slide" Target="/ppt/slides/slide6.xml" Id="R2ebdd59dac834701" /><Relationship Type="http://schemas.openxmlformats.org/officeDocument/2006/relationships/slide" Target="/ppt/slides/slide7.xml" Id="R59b480f29b02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1eefcf018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ef94f0d594de8" /><Relationship Type="http://schemas.openxmlformats.org/officeDocument/2006/relationships/theme" Target="/ppt/slideMasters/theme/theme1.xml" Id="R2dcfbaccb035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ef94f0d59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901f6857c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650429f1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b28b3e25c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849676a4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49b23038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4ce91a21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6648741d7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