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d7f09d6ed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1b7bcfd6a4e49"/>
  </p:sldMasterIdLst>
  <p:sldIdLst>
    <p:sldId xmlns:r="http://schemas.openxmlformats.org/officeDocument/2006/relationships" id="256" r:id="R68ec9ec32c8743b6"/>
    <p:sldId xmlns:r="http://schemas.openxmlformats.org/officeDocument/2006/relationships" id="257" r:id="R224029e4242544d0"/>
    <p:sldId xmlns:r="http://schemas.openxmlformats.org/officeDocument/2006/relationships" id="258" r:id="Rcc134099fdd34266"/>
    <p:sldId xmlns:r="http://schemas.openxmlformats.org/officeDocument/2006/relationships" id="259" r:id="Reea8585743204d4f"/>
    <p:sldId xmlns:r="http://schemas.openxmlformats.org/officeDocument/2006/relationships" id="260" r:id="R101dbaab942e4c00"/>
    <p:sldId xmlns:r="http://schemas.openxmlformats.org/officeDocument/2006/relationships" id="261" r:id="R16093d45fc274179"/>
    <p:sldId xmlns:r="http://schemas.openxmlformats.org/officeDocument/2006/relationships" id="262" r:id="Rb0902ea332a4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1b7bcfd6a4e49" /><Relationship Type="http://schemas.openxmlformats.org/officeDocument/2006/relationships/slide" Target="/ppt/slides/slide1.xml" Id="R68ec9ec32c8743b6" /><Relationship Type="http://schemas.openxmlformats.org/officeDocument/2006/relationships/slide" Target="/ppt/slides/slide2.xml" Id="R224029e4242544d0" /><Relationship Type="http://schemas.openxmlformats.org/officeDocument/2006/relationships/slide" Target="/ppt/slides/slide3.xml" Id="Rcc134099fdd34266" /><Relationship Type="http://schemas.openxmlformats.org/officeDocument/2006/relationships/slide" Target="/ppt/slides/slide4.xml" Id="Reea8585743204d4f" /><Relationship Type="http://schemas.openxmlformats.org/officeDocument/2006/relationships/slide" Target="/ppt/slides/slide5.xml" Id="R101dbaab942e4c00" /><Relationship Type="http://schemas.openxmlformats.org/officeDocument/2006/relationships/slide" Target="/ppt/slides/slide6.xml" Id="R16093d45fc274179" /><Relationship Type="http://schemas.openxmlformats.org/officeDocument/2006/relationships/slide" Target="/ppt/slides/slide7.xml" Id="Rb0902ea332a4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53cf7e00a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563adf8b48e3" /><Relationship Type="http://schemas.openxmlformats.org/officeDocument/2006/relationships/theme" Target="/ppt/slideMasters/theme/theme1.xml" Id="Ra37efc530fde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f563adf8b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213bd9940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2bf43a0c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20f203744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5163c303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0e69c4279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c0b4b5e8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cc6dcb31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KVITINGAN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KVITINGAN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Jernspurvbakken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