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c9afa1cdce4f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cfdda790ed425e"/>
  </p:sldMasterIdLst>
  <p:sldIdLst>
    <p:sldId xmlns:r="http://schemas.openxmlformats.org/officeDocument/2006/relationships" id="256" r:id="Re09b6a0b79e04b63"/>
    <p:sldId xmlns:r="http://schemas.openxmlformats.org/officeDocument/2006/relationships" id="257" r:id="Rbd913f199dd34e9a"/>
    <p:sldId xmlns:r="http://schemas.openxmlformats.org/officeDocument/2006/relationships" id="258" r:id="R4c1c8f5b36734c13"/>
    <p:sldId xmlns:r="http://schemas.openxmlformats.org/officeDocument/2006/relationships" id="259" r:id="R23448ed6d0f34e21"/>
    <p:sldId xmlns:r="http://schemas.openxmlformats.org/officeDocument/2006/relationships" id="260" r:id="R4457c9bab6e144ac"/>
    <p:sldId xmlns:r="http://schemas.openxmlformats.org/officeDocument/2006/relationships" id="261" r:id="R53c6b88efdfb4e3c"/>
    <p:sldId xmlns:r="http://schemas.openxmlformats.org/officeDocument/2006/relationships" id="262" r:id="R0a5496af746f4e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fdda790ed425e" /><Relationship Type="http://schemas.openxmlformats.org/officeDocument/2006/relationships/slide" Target="/ppt/slides/slide1.xml" Id="Re09b6a0b79e04b63" /><Relationship Type="http://schemas.openxmlformats.org/officeDocument/2006/relationships/slide" Target="/ppt/slides/slide2.xml" Id="Rbd913f199dd34e9a" /><Relationship Type="http://schemas.openxmlformats.org/officeDocument/2006/relationships/slide" Target="/ppt/slides/slide3.xml" Id="R4c1c8f5b36734c13" /><Relationship Type="http://schemas.openxmlformats.org/officeDocument/2006/relationships/slide" Target="/ppt/slides/slide4.xml" Id="R23448ed6d0f34e21" /><Relationship Type="http://schemas.openxmlformats.org/officeDocument/2006/relationships/slide" Target="/ppt/slides/slide5.xml" Id="R4457c9bab6e144ac" /><Relationship Type="http://schemas.openxmlformats.org/officeDocument/2006/relationships/slide" Target="/ppt/slides/slide6.xml" Id="R53c6b88efdfb4e3c" /><Relationship Type="http://schemas.openxmlformats.org/officeDocument/2006/relationships/slide" Target="/ppt/slides/slide7.xml" Id="R0a5496af746f4e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7426e245946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556875ceb448e" /><Relationship Type="http://schemas.openxmlformats.org/officeDocument/2006/relationships/theme" Target="/ppt/slideMasters/theme/theme1.xml" Id="R4114dbb1b9e742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7556875ceb44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5d385ec614b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4f612d8c43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e0f79a09c42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519a32bda4f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21ab705aa4a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31cbbaaed42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6023ee89945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