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b95974e20f47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636386fda94167"/>
  </p:sldMasterIdLst>
  <p:sldIdLst>
    <p:sldId xmlns:r="http://schemas.openxmlformats.org/officeDocument/2006/relationships" id="256" r:id="Rbed725235d9544b6"/>
    <p:sldId xmlns:r="http://schemas.openxmlformats.org/officeDocument/2006/relationships" id="257" r:id="R6b2452cf9a304b55"/>
    <p:sldId xmlns:r="http://schemas.openxmlformats.org/officeDocument/2006/relationships" id="258" r:id="Rf4939c1b70554f09"/>
    <p:sldId xmlns:r="http://schemas.openxmlformats.org/officeDocument/2006/relationships" id="259" r:id="Rf08ba253a9884cb7"/>
    <p:sldId xmlns:r="http://schemas.openxmlformats.org/officeDocument/2006/relationships" id="260" r:id="R672da1d1ce434863"/>
    <p:sldId xmlns:r="http://schemas.openxmlformats.org/officeDocument/2006/relationships" id="261" r:id="R1c5f4e7349d84b87"/>
    <p:sldId xmlns:r="http://schemas.openxmlformats.org/officeDocument/2006/relationships" id="262" r:id="Re24b8c15d32049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36386fda94167" /><Relationship Type="http://schemas.openxmlformats.org/officeDocument/2006/relationships/slide" Target="/ppt/slides/slide1.xml" Id="Rbed725235d9544b6" /><Relationship Type="http://schemas.openxmlformats.org/officeDocument/2006/relationships/slide" Target="/ppt/slides/slide2.xml" Id="R6b2452cf9a304b55" /><Relationship Type="http://schemas.openxmlformats.org/officeDocument/2006/relationships/slide" Target="/ppt/slides/slide3.xml" Id="Rf4939c1b70554f09" /><Relationship Type="http://schemas.openxmlformats.org/officeDocument/2006/relationships/slide" Target="/ppt/slides/slide4.xml" Id="Rf08ba253a9884cb7" /><Relationship Type="http://schemas.openxmlformats.org/officeDocument/2006/relationships/slide" Target="/ppt/slides/slide5.xml" Id="R672da1d1ce434863" /><Relationship Type="http://schemas.openxmlformats.org/officeDocument/2006/relationships/slide" Target="/ppt/slides/slide6.xml" Id="R1c5f4e7349d84b87" /><Relationship Type="http://schemas.openxmlformats.org/officeDocument/2006/relationships/slide" Target="/ppt/slides/slide7.xml" Id="Re24b8c15d32049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9d0bd7ee54f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7f98750474c43" /><Relationship Type="http://schemas.openxmlformats.org/officeDocument/2006/relationships/theme" Target="/ppt/slideMasters/theme/theme1.xml" Id="Rf8756fa461e641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97f98750474c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4d40d0b2749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0b7431a3e4b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0a785d5b940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cd8e89cea4d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20e2b3b8948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30f1907864a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27a3dcff541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NAVEN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NAVEN INVEST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−2 797 568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3 924 685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NAVESTAD PAUL DEHLI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Lysthusbråten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912 375 889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