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0a3ce98bb245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ce6d541c9e4879"/>
  </p:sldMasterIdLst>
  <p:sldIdLst>
    <p:sldId xmlns:r="http://schemas.openxmlformats.org/officeDocument/2006/relationships" id="256" r:id="R6993c78e42b54bf1"/>
    <p:sldId xmlns:r="http://schemas.openxmlformats.org/officeDocument/2006/relationships" id="257" r:id="R7bb149b1e12348c6"/>
    <p:sldId xmlns:r="http://schemas.openxmlformats.org/officeDocument/2006/relationships" id="258" r:id="Re74c6d1bf65b4c57"/>
    <p:sldId xmlns:r="http://schemas.openxmlformats.org/officeDocument/2006/relationships" id="259" r:id="R4be94b4054b04fe2"/>
    <p:sldId xmlns:r="http://schemas.openxmlformats.org/officeDocument/2006/relationships" id="260" r:id="Rcf81f79007994878"/>
    <p:sldId xmlns:r="http://schemas.openxmlformats.org/officeDocument/2006/relationships" id="261" r:id="Ra329082f2bbc4ef0"/>
    <p:sldId xmlns:r="http://schemas.openxmlformats.org/officeDocument/2006/relationships" id="262" r:id="R8ac17154ac1e47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ce6d541c9e4879" /><Relationship Type="http://schemas.openxmlformats.org/officeDocument/2006/relationships/slide" Target="/ppt/slides/slide1.xml" Id="R6993c78e42b54bf1" /><Relationship Type="http://schemas.openxmlformats.org/officeDocument/2006/relationships/slide" Target="/ppt/slides/slide2.xml" Id="R7bb149b1e12348c6" /><Relationship Type="http://schemas.openxmlformats.org/officeDocument/2006/relationships/slide" Target="/ppt/slides/slide3.xml" Id="Re74c6d1bf65b4c57" /><Relationship Type="http://schemas.openxmlformats.org/officeDocument/2006/relationships/slide" Target="/ppt/slides/slide4.xml" Id="R4be94b4054b04fe2" /><Relationship Type="http://schemas.openxmlformats.org/officeDocument/2006/relationships/slide" Target="/ppt/slides/slide5.xml" Id="Rcf81f79007994878" /><Relationship Type="http://schemas.openxmlformats.org/officeDocument/2006/relationships/slide" Target="/ppt/slides/slide6.xml" Id="Ra329082f2bbc4ef0" /><Relationship Type="http://schemas.openxmlformats.org/officeDocument/2006/relationships/slide" Target="/ppt/slides/slide7.xml" Id="R8ac17154ac1e47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72e33da57a4c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72ae1413b45b7" /><Relationship Type="http://schemas.openxmlformats.org/officeDocument/2006/relationships/theme" Target="/ppt/slideMasters/theme/theme1.xml" Id="R20123b3d6bc14e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b72ae1413b45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fb7821f5847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d59ae9bb84f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a6f455bbc45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8d68192054b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15e18a5394f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fb26c3a7140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cbae0a9bc42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F. JØRGENSEN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JØRGENSEN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F. JØRGENSEN INVEST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JØRGENSEN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JØRGENSEN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JØRGENSEN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−7 901 650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375 825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3 630 321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JØRGENSEN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FURUVARP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THEO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FREDRIKSHALD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CASPERSEN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JØRGENSEN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1767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912 326 713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JØRGENSEN INVEST AS</a:t>
            </a:r>
          </a:p>
        </p:txBody>
      </p:sp>
    </p:spTree>
  </p:cSld>
  <p:clrMapOvr>
    <a:masterClrMapping xmlns:a="http://schemas.openxmlformats.org/drawingml/2006/main"/>
  </p:clrMapOvr>
</p:sld>
</file>