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de542012d546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0875153fa74309"/>
  </p:sldMasterIdLst>
  <p:sldIdLst>
    <p:sldId xmlns:r="http://schemas.openxmlformats.org/officeDocument/2006/relationships" id="256" r:id="R7c53df50084a4c30"/>
    <p:sldId xmlns:r="http://schemas.openxmlformats.org/officeDocument/2006/relationships" id="257" r:id="R9b5a6fb28f1c4bdb"/>
    <p:sldId xmlns:r="http://schemas.openxmlformats.org/officeDocument/2006/relationships" id="258" r:id="Ra06fa3b62a034b60"/>
    <p:sldId xmlns:r="http://schemas.openxmlformats.org/officeDocument/2006/relationships" id="259" r:id="Rd4b132684ee94dab"/>
    <p:sldId xmlns:r="http://schemas.openxmlformats.org/officeDocument/2006/relationships" id="260" r:id="Rd29a2f30fcf64033"/>
    <p:sldId xmlns:r="http://schemas.openxmlformats.org/officeDocument/2006/relationships" id="261" r:id="Rc5a38285bb6d4c17"/>
    <p:sldId xmlns:r="http://schemas.openxmlformats.org/officeDocument/2006/relationships" id="262" r:id="R391dbe90d5784c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0875153fa74309" /><Relationship Type="http://schemas.openxmlformats.org/officeDocument/2006/relationships/slide" Target="/ppt/slides/slide1.xml" Id="R7c53df50084a4c30" /><Relationship Type="http://schemas.openxmlformats.org/officeDocument/2006/relationships/slide" Target="/ppt/slides/slide2.xml" Id="R9b5a6fb28f1c4bdb" /><Relationship Type="http://schemas.openxmlformats.org/officeDocument/2006/relationships/slide" Target="/ppt/slides/slide3.xml" Id="Ra06fa3b62a034b60" /><Relationship Type="http://schemas.openxmlformats.org/officeDocument/2006/relationships/slide" Target="/ppt/slides/slide4.xml" Id="Rd4b132684ee94dab" /><Relationship Type="http://schemas.openxmlformats.org/officeDocument/2006/relationships/slide" Target="/ppt/slides/slide5.xml" Id="Rd29a2f30fcf64033" /><Relationship Type="http://schemas.openxmlformats.org/officeDocument/2006/relationships/slide" Target="/ppt/slides/slide6.xml" Id="Rc5a38285bb6d4c17" /><Relationship Type="http://schemas.openxmlformats.org/officeDocument/2006/relationships/slide" Target="/ppt/slides/slide7.xml" Id="R391dbe90d5784c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0ee35bbe6f44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1d8c6c58e4a19" /><Relationship Type="http://schemas.openxmlformats.org/officeDocument/2006/relationships/theme" Target="/ppt/slideMasters/theme/theme1.xml" Id="R697ac9f7d24c4d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b1d8c6c58e4a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712a12a5648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121b6b2384f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3f7243d5e4d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6b091e5a148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e4d040de14d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328b1ce9846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b0db0936244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DEGERO AS ble etablert [år] og holder til i Solbergmoen.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626 779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2 156 852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SALEM HAME IVAN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terrasse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