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ae9d1f76b64f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00ee3cc6424993"/>
  </p:sldMasterIdLst>
  <p:sldIdLst>
    <p:sldId xmlns:r="http://schemas.openxmlformats.org/officeDocument/2006/relationships" id="256" r:id="Rc5c760df2ec14e4e"/>
    <p:sldId xmlns:r="http://schemas.openxmlformats.org/officeDocument/2006/relationships" id="257" r:id="R569fe7a010f644a2"/>
    <p:sldId xmlns:r="http://schemas.openxmlformats.org/officeDocument/2006/relationships" id="258" r:id="Rde701197a9de4129"/>
    <p:sldId xmlns:r="http://schemas.openxmlformats.org/officeDocument/2006/relationships" id="259" r:id="Rebc4076c1885408a"/>
    <p:sldId xmlns:r="http://schemas.openxmlformats.org/officeDocument/2006/relationships" id="260" r:id="Rb9400f8fb16b49e0"/>
    <p:sldId xmlns:r="http://schemas.openxmlformats.org/officeDocument/2006/relationships" id="261" r:id="Rf502ad7a410540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00ee3cc6424993" /><Relationship Type="http://schemas.openxmlformats.org/officeDocument/2006/relationships/slide" Target="/ppt/slides/slide1.xml" Id="Rc5c760df2ec14e4e" /><Relationship Type="http://schemas.openxmlformats.org/officeDocument/2006/relationships/slide" Target="/ppt/slides/slide2.xml" Id="R569fe7a010f644a2" /><Relationship Type="http://schemas.openxmlformats.org/officeDocument/2006/relationships/slide" Target="/ppt/slides/slide3.xml" Id="Rde701197a9de4129" /><Relationship Type="http://schemas.openxmlformats.org/officeDocument/2006/relationships/slide" Target="/ppt/slides/slide4.xml" Id="Rebc4076c1885408a" /><Relationship Type="http://schemas.openxmlformats.org/officeDocument/2006/relationships/slide" Target="/ppt/slides/slide5.xml" Id="Rb9400f8fb16b49e0" /><Relationship Type="http://schemas.openxmlformats.org/officeDocument/2006/relationships/slide" Target="/ppt/slides/slide6.xml" Id="Rf502ad7a410540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2d3104da4346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fe4b652ad439b" /><Relationship Type="http://schemas.openxmlformats.org/officeDocument/2006/relationships/theme" Target="/ppt/slideMasters/theme/theme1.xml" Id="R2092f81f56c64a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efe4b652ad43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0313a8ef84a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e689e6d6341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56c3665cc40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3ca8e87e544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a1969dc7f43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41165afb041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