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118b54368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d037eee1d4739"/>
  </p:sldMasterIdLst>
  <p:sldIdLst>
    <p:sldId xmlns:r="http://schemas.openxmlformats.org/officeDocument/2006/relationships" id="256" r:id="Rb01efee2da404432"/>
    <p:sldId xmlns:r="http://schemas.openxmlformats.org/officeDocument/2006/relationships" id="257" r:id="R865271202b114f7b"/>
    <p:sldId xmlns:r="http://schemas.openxmlformats.org/officeDocument/2006/relationships" id="258" r:id="R62bc92afde9447f6"/>
    <p:sldId xmlns:r="http://schemas.openxmlformats.org/officeDocument/2006/relationships" id="259" r:id="R94f5caad0bb6481f"/>
    <p:sldId xmlns:r="http://schemas.openxmlformats.org/officeDocument/2006/relationships" id="260" r:id="Rdb8b067ec2f844c2"/>
    <p:sldId xmlns:r="http://schemas.openxmlformats.org/officeDocument/2006/relationships" id="261" r:id="Rd10e581c8b83421f"/>
    <p:sldId xmlns:r="http://schemas.openxmlformats.org/officeDocument/2006/relationships" id="262" r:id="Rc496002d6d2c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d037eee1d4739" /><Relationship Type="http://schemas.openxmlformats.org/officeDocument/2006/relationships/slide" Target="/ppt/slides/slide1.xml" Id="Rb01efee2da404432" /><Relationship Type="http://schemas.openxmlformats.org/officeDocument/2006/relationships/slide" Target="/ppt/slides/slide2.xml" Id="R865271202b114f7b" /><Relationship Type="http://schemas.openxmlformats.org/officeDocument/2006/relationships/slide" Target="/ppt/slides/slide3.xml" Id="R62bc92afde9447f6" /><Relationship Type="http://schemas.openxmlformats.org/officeDocument/2006/relationships/slide" Target="/ppt/slides/slide4.xml" Id="R94f5caad0bb6481f" /><Relationship Type="http://schemas.openxmlformats.org/officeDocument/2006/relationships/slide" Target="/ppt/slides/slide5.xml" Id="Rdb8b067ec2f844c2" /><Relationship Type="http://schemas.openxmlformats.org/officeDocument/2006/relationships/slide" Target="/ppt/slides/slide6.xml" Id="Rd10e581c8b83421f" /><Relationship Type="http://schemas.openxmlformats.org/officeDocument/2006/relationships/slide" Target="/ppt/slides/slide7.xml" Id="Rc496002d6d2c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6cfaf14f0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9a8a5d7994b1a" /><Relationship Type="http://schemas.openxmlformats.org/officeDocument/2006/relationships/theme" Target="/ppt/slideMasters/theme/theme1.xml" Id="Rb3f51a719464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9a8a5d799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6883b1a98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9150d0cb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09d5761cb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258f4fd9d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cf854c3f749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9a2ef22743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f917964c5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ENØKPLAN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ENØKPLAN AS ble etablert [år] og holder til i Saksvik.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Kåre Kongsbrors veg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7562 Saksvik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912 200 000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