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189747f3f940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e9b51f1e24e41"/>
  </p:sldMasterIdLst>
  <p:sldIdLst>
    <p:sldId xmlns:r="http://schemas.openxmlformats.org/officeDocument/2006/relationships" id="256" r:id="R73a4de733d304af6"/>
    <p:sldId xmlns:r="http://schemas.openxmlformats.org/officeDocument/2006/relationships" id="257" r:id="R1bf62e91369147c8"/>
    <p:sldId xmlns:r="http://schemas.openxmlformats.org/officeDocument/2006/relationships" id="258" r:id="R6ebff7950b554081"/>
    <p:sldId xmlns:r="http://schemas.openxmlformats.org/officeDocument/2006/relationships" id="259" r:id="Rf334eda9b37d4f1d"/>
    <p:sldId xmlns:r="http://schemas.openxmlformats.org/officeDocument/2006/relationships" id="260" r:id="Raaca397bbdda4f90"/>
    <p:sldId xmlns:r="http://schemas.openxmlformats.org/officeDocument/2006/relationships" id="261" r:id="R614c8309d93d4979"/>
    <p:sldId xmlns:r="http://schemas.openxmlformats.org/officeDocument/2006/relationships" id="262" r:id="R096ede245ebf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e9b51f1e24e41" /><Relationship Type="http://schemas.openxmlformats.org/officeDocument/2006/relationships/slide" Target="/ppt/slides/slide1.xml" Id="R73a4de733d304af6" /><Relationship Type="http://schemas.openxmlformats.org/officeDocument/2006/relationships/slide" Target="/ppt/slides/slide2.xml" Id="R1bf62e91369147c8" /><Relationship Type="http://schemas.openxmlformats.org/officeDocument/2006/relationships/slide" Target="/ppt/slides/slide3.xml" Id="R6ebff7950b554081" /><Relationship Type="http://schemas.openxmlformats.org/officeDocument/2006/relationships/slide" Target="/ppt/slides/slide4.xml" Id="Rf334eda9b37d4f1d" /><Relationship Type="http://schemas.openxmlformats.org/officeDocument/2006/relationships/slide" Target="/ppt/slides/slide5.xml" Id="Raaca397bbdda4f90" /><Relationship Type="http://schemas.openxmlformats.org/officeDocument/2006/relationships/slide" Target="/ppt/slides/slide6.xml" Id="R614c8309d93d4979" /><Relationship Type="http://schemas.openxmlformats.org/officeDocument/2006/relationships/slide" Target="/ppt/slides/slide7.xml" Id="R096ede245ebf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2173e0953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99ede11dd4715" /><Relationship Type="http://schemas.openxmlformats.org/officeDocument/2006/relationships/theme" Target="/ppt/slideMasters/theme/theme1.xml" Id="Rbc8a0699266b46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299ede11dd47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59f8f01ab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96503f81041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a70fe514844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7d58242cd46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113e3dfcd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95160e3d144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953a6a6a1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