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3f26dcaddd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02045137c4a2d"/>
  </p:sldMasterIdLst>
  <p:sldIdLst>
    <p:sldId xmlns:r="http://schemas.openxmlformats.org/officeDocument/2006/relationships" id="256" r:id="R4cb8e71f6ce64fbf"/>
    <p:sldId xmlns:r="http://schemas.openxmlformats.org/officeDocument/2006/relationships" id="257" r:id="Rc3d3e834f4f14cd4"/>
    <p:sldId xmlns:r="http://schemas.openxmlformats.org/officeDocument/2006/relationships" id="258" r:id="Rb1c4755d5ee340b9"/>
    <p:sldId xmlns:r="http://schemas.openxmlformats.org/officeDocument/2006/relationships" id="259" r:id="R14dde826ae784c34"/>
    <p:sldId xmlns:r="http://schemas.openxmlformats.org/officeDocument/2006/relationships" id="260" r:id="Rc2353e969e244623"/>
    <p:sldId xmlns:r="http://schemas.openxmlformats.org/officeDocument/2006/relationships" id="261" r:id="R5a69fd571f5e41be"/>
    <p:sldId xmlns:r="http://schemas.openxmlformats.org/officeDocument/2006/relationships" id="262" r:id="R8486eb015db2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02045137c4a2d" /><Relationship Type="http://schemas.openxmlformats.org/officeDocument/2006/relationships/slide" Target="/ppt/slides/slide1.xml" Id="R4cb8e71f6ce64fbf" /><Relationship Type="http://schemas.openxmlformats.org/officeDocument/2006/relationships/slide" Target="/ppt/slides/slide2.xml" Id="Rc3d3e834f4f14cd4" /><Relationship Type="http://schemas.openxmlformats.org/officeDocument/2006/relationships/slide" Target="/ppt/slides/slide3.xml" Id="Rb1c4755d5ee340b9" /><Relationship Type="http://schemas.openxmlformats.org/officeDocument/2006/relationships/slide" Target="/ppt/slides/slide4.xml" Id="R14dde826ae784c34" /><Relationship Type="http://schemas.openxmlformats.org/officeDocument/2006/relationships/slide" Target="/ppt/slides/slide5.xml" Id="Rc2353e969e244623" /><Relationship Type="http://schemas.openxmlformats.org/officeDocument/2006/relationships/slide" Target="/ppt/slides/slide6.xml" Id="R5a69fd571f5e41be" /><Relationship Type="http://schemas.openxmlformats.org/officeDocument/2006/relationships/slide" Target="/ppt/slides/slide7.xml" Id="R8486eb015db2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dccb777f2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b037c07534639" /><Relationship Type="http://schemas.openxmlformats.org/officeDocument/2006/relationships/theme" Target="/ppt/slideMasters/theme/theme1.xml" Id="R496ad4f4282d4f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b037c075346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0de834b0247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e6ac24544a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5fcce8c27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34b6bff7448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c6918a24f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ef505a962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6beb9285043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41 934 903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 HJERTAAS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HELENE JOBSEN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ARILD JOBSEN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