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ea7a123e4746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f78354b084432"/>
  </p:sldMasterIdLst>
  <p:sldIdLst>
    <p:sldId xmlns:r="http://schemas.openxmlformats.org/officeDocument/2006/relationships" id="256" r:id="R6a6d3dea3c6d4484"/>
    <p:sldId xmlns:r="http://schemas.openxmlformats.org/officeDocument/2006/relationships" id="257" r:id="R91837d0bc8ad4c04"/>
    <p:sldId xmlns:r="http://schemas.openxmlformats.org/officeDocument/2006/relationships" id="258" r:id="R047c1fcbe9824f84"/>
    <p:sldId xmlns:r="http://schemas.openxmlformats.org/officeDocument/2006/relationships" id="259" r:id="R5c34df3f49e14cd2"/>
    <p:sldId xmlns:r="http://schemas.openxmlformats.org/officeDocument/2006/relationships" id="260" r:id="R5a5b2df78f6b48e8"/>
    <p:sldId xmlns:r="http://schemas.openxmlformats.org/officeDocument/2006/relationships" id="261" r:id="R93baae7351a940e3"/>
    <p:sldId xmlns:r="http://schemas.openxmlformats.org/officeDocument/2006/relationships" id="262" r:id="R77d1e06a76bf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f78354b084432" /><Relationship Type="http://schemas.openxmlformats.org/officeDocument/2006/relationships/slide" Target="/ppt/slides/slide1.xml" Id="R6a6d3dea3c6d4484" /><Relationship Type="http://schemas.openxmlformats.org/officeDocument/2006/relationships/slide" Target="/ppt/slides/slide2.xml" Id="R91837d0bc8ad4c04" /><Relationship Type="http://schemas.openxmlformats.org/officeDocument/2006/relationships/slide" Target="/ppt/slides/slide3.xml" Id="R047c1fcbe9824f84" /><Relationship Type="http://schemas.openxmlformats.org/officeDocument/2006/relationships/slide" Target="/ppt/slides/slide4.xml" Id="R5c34df3f49e14cd2" /><Relationship Type="http://schemas.openxmlformats.org/officeDocument/2006/relationships/slide" Target="/ppt/slides/slide5.xml" Id="R5a5b2df78f6b48e8" /><Relationship Type="http://schemas.openxmlformats.org/officeDocument/2006/relationships/slide" Target="/ppt/slides/slide6.xml" Id="R93baae7351a940e3" /><Relationship Type="http://schemas.openxmlformats.org/officeDocument/2006/relationships/slide" Target="/ppt/slides/slide7.xml" Id="R77d1e06a76bf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fcd790911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eef8c697d4a04" /><Relationship Type="http://schemas.openxmlformats.org/officeDocument/2006/relationships/theme" Target="/ppt/slideMasters/theme/theme1.xml" Id="R18fbc297503a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feef8c697d4a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56b78cb4b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4a0071faa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9d0ef857a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e81a6104a4e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4446d78e142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22c72672947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ce88f35b3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