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3360bd2e06c435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c4a89c094264a74"/>
  </p:sldMasterIdLst>
  <p:sldIdLst>
    <p:sldId xmlns:r="http://schemas.openxmlformats.org/officeDocument/2006/relationships" id="256" r:id="Rde68c69da78a4f5d"/>
    <p:sldId xmlns:r="http://schemas.openxmlformats.org/officeDocument/2006/relationships" id="257" r:id="R52db6735f4f1441e"/>
    <p:sldId xmlns:r="http://schemas.openxmlformats.org/officeDocument/2006/relationships" id="258" r:id="R08d45321bacc417b"/>
    <p:sldId xmlns:r="http://schemas.openxmlformats.org/officeDocument/2006/relationships" id="259" r:id="Rd32a3ac5c4f4414d"/>
    <p:sldId xmlns:r="http://schemas.openxmlformats.org/officeDocument/2006/relationships" id="260" r:id="R17a230eb9f664485"/>
    <p:sldId xmlns:r="http://schemas.openxmlformats.org/officeDocument/2006/relationships" id="261" r:id="Rb73ca0b3f465465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c4a89c094264a74" /><Relationship Type="http://schemas.openxmlformats.org/officeDocument/2006/relationships/slide" Target="/ppt/slides/slide1.xml" Id="Rde68c69da78a4f5d" /><Relationship Type="http://schemas.openxmlformats.org/officeDocument/2006/relationships/slide" Target="/ppt/slides/slide2.xml" Id="R52db6735f4f1441e" /><Relationship Type="http://schemas.openxmlformats.org/officeDocument/2006/relationships/slide" Target="/ppt/slides/slide3.xml" Id="R08d45321bacc417b" /><Relationship Type="http://schemas.openxmlformats.org/officeDocument/2006/relationships/slide" Target="/ppt/slides/slide4.xml" Id="Rd32a3ac5c4f4414d" /><Relationship Type="http://schemas.openxmlformats.org/officeDocument/2006/relationships/slide" Target="/ppt/slides/slide5.xml" Id="R17a230eb9f664485" /><Relationship Type="http://schemas.openxmlformats.org/officeDocument/2006/relationships/slide" Target="/ppt/slides/slide6.xml" Id="Rb73ca0b3f465465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5240cce64ea4aa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62c852d13f491c" /><Relationship Type="http://schemas.openxmlformats.org/officeDocument/2006/relationships/theme" Target="/ppt/slideMasters/theme/theme1.xml" Id="R56a6c361681b488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162c852d13f491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cbb21cc19549e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942116bbd24e1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a31dd99d804c6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b5b3f88a3641c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d446650f6743e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a83d7cf51241c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KYBERG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KYBERG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KYBERG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KYBERG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KYBERG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KYBERG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Måsesvingen 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9512 Alta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912 166 325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KYBERG HOLDING AS</a:t>
            </a:r>
          </a:p>
        </p:txBody>
      </p:sp>
    </p:spTree>
  </p:cSld>
  <p:clrMapOvr>
    <a:masterClrMapping xmlns:a="http://schemas.openxmlformats.org/drawingml/2006/main"/>
  </p:clrMapOvr>
</p:sld>
</file>