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d985c83e2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431f3e83f4271"/>
  </p:sldMasterIdLst>
  <p:sldIdLst>
    <p:sldId xmlns:r="http://schemas.openxmlformats.org/officeDocument/2006/relationships" id="256" r:id="Rb3f022369e32407e"/>
    <p:sldId xmlns:r="http://schemas.openxmlformats.org/officeDocument/2006/relationships" id="257" r:id="R4764139b51804985"/>
    <p:sldId xmlns:r="http://schemas.openxmlformats.org/officeDocument/2006/relationships" id="258" r:id="Ree8ceff239ad4528"/>
    <p:sldId xmlns:r="http://schemas.openxmlformats.org/officeDocument/2006/relationships" id="259" r:id="R9111296925f54482"/>
    <p:sldId xmlns:r="http://schemas.openxmlformats.org/officeDocument/2006/relationships" id="260" r:id="Rdb1456f8bf6c42cf"/>
    <p:sldId xmlns:r="http://schemas.openxmlformats.org/officeDocument/2006/relationships" id="261" r:id="R806b028cb2814cdd"/>
    <p:sldId xmlns:r="http://schemas.openxmlformats.org/officeDocument/2006/relationships" id="262" r:id="Rba2ba076dd1f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431f3e83f4271" /><Relationship Type="http://schemas.openxmlformats.org/officeDocument/2006/relationships/slide" Target="/ppt/slides/slide1.xml" Id="Rb3f022369e32407e" /><Relationship Type="http://schemas.openxmlformats.org/officeDocument/2006/relationships/slide" Target="/ppt/slides/slide2.xml" Id="R4764139b51804985" /><Relationship Type="http://schemas.openxmlformats.org/officeDocument/2006/relationships/slide" Target="/ppt/slides/slide3.xml" Id="Ree8ceff239ad4528" /><Relationship Type="http://schemas.openxmlformats.org/officeDocument/2006/relationships/slide" Target="/ppt/slides/slide4.xml" Id="R9111296925f54482" /><Relationship Type="http://schemas.openxmlformats.org/officeDocument/2006/relationships/slide" Target="/ppt/slides/slide5.xml" Id="Rdb1456f8bf6c42cf" /><Relationship Type="http://schemas.openxmlformats.org/officeDocument/2006/relationships/slide" Target="/ppt/slides/slide6.xml" Id="R806b028cb2814cdd" /><Relationship Type="http://schemas.openxmlformats.org/officeDocument/2006/relationships/slide" Target="/ppt/slides/slide7.xml" Id="Rba2ba076dd1f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841115416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0e88bbf8c4e5e" /><Relationship Type="http://schemas.openxmlformats.org/officeDocument/2006/relationships/theme" Target="/ppt/slideMasters/theme/theme1.xml" Id="R2fca759c55c8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0e88bbf8c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9af8946d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af6fa1b4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7968d4391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b9eea55b2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c01fb4502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cdbede6e14f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a1e01b3cf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GRYTNES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328 117 210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11 185 626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8 551 155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90 625 876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BYGGKOMPANI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GRYTNES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912 121 321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