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764d9b4c74e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e501f2df94643"/>
  </p:sldMasterIdLst>
  <p:sldIdLst>
    <p:sldId xmlns:r="http://schemas.openxmlformats.org/officeDocument/2006/relationships" id="256" r:id="R71b6433e8ae441db"/>
    <p:sldId xmlns:r="http://schemas.openxmlformats.org/officeDocument/2006/relationships" id="257" r:id="R266f7ee37b264deb"/>
    <p:sldId xmlns:r="http://schemas.openxmlformats.org/officeDocument/2006/relationships" id="258" r:id="R0e7bb09d686a453b"/>
    <p:sldId xmlns:r="http://schemas.openxmlformats.org/officeDocument/2006/relationships" id="259" r:id="R72dc1c2fbc854285"/>
    <p:sldId xmlns:r="http://schemas.openxmlformats.org/officeDocument/2006/relationships" id="260" r:id="R521718aaa37b41a1"/>
    <p:sldId xmlns:r="http://schemas.openxmlformats.org/officeDocument/2006/relationships" id="261" r:id="R676f8ef434a04f0a"/>
    <p:sldId xmlns:r="http://schemas.openxmlformats.org/officeDocument/2006/relationships" id="262" r:id="Rae449dff215d47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e501f2df94643" /><Relationship Type="http://schemas.openxmlformats.org/officeDocument/2006/relationships/slide" Target="/ppt/slides/slide1.xml" Id="R71b6433e8ae441db" /><Relationship Type="http://schemas.openxmlformats.org/officeDocument/2006/relationships/slide" Target="/ppt/slides/slide2.xml" Id="R266f7ee37b264deb" /><Relationship Type="http://schemas.openxmlformats.org/officeDocument/2006/relationships/slide" Target="/ppt/slides/slide3.xml" Id="R0e7bb09d686a453b" /><Relationship Type="http://schemas.openxmlformats.org/officeDocument/2006/relationships/slide" Target="/ppt/slides/slide4.xml" Id="R72dc1c2fbc854285" /><Relationship Type="http://schemas.openxmlformats.org/officeDocument/2006/relationships/slide" Target="/ppt/slides/slide5.xml" Id="R521718aaa37b41a1" /><Relationship Type="http://schemas.openxmlformats.org/officeDocument/2006/relationships/slide" Target="/ppt/slides/slide6.xml" Id="R676f8ef434a04f0a" /><Relationship Type="http://schemas.openxmlformats.org/officeDocument/2006/relationships/slide" Target="/ppt/slides/slide7.xml" Id="Rae449dff215d47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6a860e25b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a60c381f84cf8" /><Relationship Type="http://schemas.openxmlformats.org/officeDocument/2006/relationships/theme" Target="/ppt/slideMasters/theme/theme1.xml" Id="Rd33aef02c88042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6a60c381f84c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a83b9cf48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f62416ed7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cfa6cbd1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50d0a796142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0e8008afe46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a139ee867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05706c7a14c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SIGLAR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SIGLAR DEVELOPMENT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961 380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790 218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2 220 023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3 581 235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LARS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Krabberødveien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3960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61 05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lars.halvorsen@cpg.no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912 000 621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SIGLAR DEVELOPMENT AS</a:t>
            </a:r>
          </a:p>
        </p:txBody>
      </p:sp>
    </p:spTree>
  </p:cSld>
  <p:clrMapOvr>
    <a:masterClrMapping xmlns:a="http://schemas.openxmlformats.org/drawingml/2006/main"/>
  </p:clrMapOvr>
</p:sld>
</file>