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c6c5616ad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89a49a66f45e2"/>
  </p:sldMasterIdLst>
  <p:sldIdLst>
    <p:sldId xmlns:r="http://schemas.openxmlformats.org/officeDocument/2006/relationships" id="256" r:id="Ra5e48042b23f47e8"/>
    <p:sldId xmlns:r="http://schemas.openxmlformats.org/officeDocument/2006/relationships" id="257" r:id="R84481e8bbf45420f"/>
    <p:sldId xmlns:r="http://schemas.openxmlformats.org/officeDocument/2006/relationships" id="258" r:id="R7e2604ede754441d"/>
    <p:sldId xmlns:r="http://schemas.openxmlformats.org/officeDocument/2006/relationships" id="259" r:id="R7b9321f2012145c9"/>
    <p:sldId xmlns:r="http://schemas.openxmlformats.org/officeDocument/2006/relationships" id="260" r:id="Redaddf3ca2424c68"/>
    <p:sldId xmlns:r="http://schemas.openxmlformats.org/officeDocument/2006/relationships" id="261" r:id="R99dd994c79c941f1"/>
    <p:sldId xmlns:r="http://schemas.openxmlformats.org/officeDocument/2006/relationships" id="262" r:id="R3c2d3f4bd72b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89a49a66f45e2" /><Relationship Type="http://schemas.openxmlformats.org/officeDocument/2006/relationships/slide" Target="/ppt/slides/slide1.xml" Id="Ra5e48042b23f47e8" /><Relationship Type="http://schemas.openxmlformats.org/officeDocument/2006/relationships/slide" Target="/ppt/slides/slide2.xml" Id="R84481e8bbf45420f" /><Relationship Type="http://schemas.openxmlformats.org/officeDocument/2006/relationships/slide" Target="/ppt/slides/slide3.xml" Id="R7e2604ede754441d" /><Relationship Type="http://schemas.openxmlformats.org/officeDocument/2006/relationships/slide" Target="/ppt/slides/slide4.xml" Id="R7b9321f2012145c9" /><Relationship Type="http://schemas.openxmlformats.org/officeDocument/2006/relationships/slide" Target="/ppt/slides/slide5.xml" Id="Redaddf3ca2424c68" /><Relationship Type="http://schemas.openxmlformats.org/officeDocument/2006/relationships/slide" Target="/ppt/slides/slide6.xml" Id="R99dd994c79c941f1" /><Relationship Type="http://schemas.openxmlformats.org/officeDocument/2006/relationships/slide" Target="/ppt/slides/slide7.xml" Id="R3c2d3f4bd72b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83222d4ca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9ce3d6ff4f0f" /><Relationship Type="http://schemas.openxmlformats.org/officeDocument/2006/relationships/theme" Target="/ppt/slideMasters/theme/theme1.xml" Id="R77f56069bee9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f9ce3d6ff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614dfbe25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c2422d18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b776abb4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e2f091cb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911b23c5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55976c210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9ff767de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