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9a02a670cf4d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e7dd8bc774247"/>
  </p:sldMasterIdLst>
  <p:sldIdLst>
    <p:sldId xmlns:r="http://schemas.openxmlformats.org/officeDocument/2006/relationships" id="256" r:id="R8a912881f49c4027"/>
    <p:sldId xmlns:r="http://schemas.openxmlformats.org/officeDocument/2006/relationships" id="257" r:id="R8bdb21d4d96d4663"/>
    <p:sldId xmlns:r="http://schemas.openxmlformats.org/officeDocument/2006/relationships" id="258" r:id="Ra75859ce99e24661"/>
    <p:sldId xmlns:r="http://schemas.openxmlformats.org/officeDocument/2006/relationships" id="259" r:id="R05c9a396a8a64d3a"/>
    <p:sldId xmlns:r="http://schemas.openxmlformats.org/officeDocument/2006/relationships" id="260" r:id="Rb18d1a86263b4344"/>
    <p:sldId xmlns:r="http://schemas.openxmlformats.org/officeDocument/2006/relationships" id="261" r:id="Rf0c5c71fbfee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e7dd8bc774247" /><Relationship Type="http://schemas.openxmlformats.org/officeDocument/2006/relationships/slide" Target="/ppt/slides/slide1.xml" Id="R8a912881f49c4027" /><Relationship Type="http://schemas.openxmlformats.org/officeDocument/2006/relationships/slide" Target="/ppt/slides/slide2.xml" Id="R8bdb21d4d96d4663" /><Relationship Type="http://schemas.openxmlformats.org/officeDocument/2006/relationships/slide" Target="/ppt/slides/slide3.xml" Id="Ra75859ce99e24661" /><Relationship Type="http://schemas.openxmlformats.org/officeDocument/2006/relationships/slide" Target="/ppt/slides/slide4.xml" Id="R05c9a396a8a64d3a" /><Relationship Type="http://schemas.openxmlformats.org/officeDocument/2006/relationships/slide" Target="/ppt/slides/slide5.xml" Id="Rb18d1a86263b4344" /><Relationship Type="http://schemas.openxmlformats.org/officeDocument/2006/relationships/slide" Target="/ppt/slides/slide6.xml" Id="Rf0c5c71fbfee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5fc1b746d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aa043e564a95" /><Relationship Type="http://schemas.openxmlformats.org/officeDocument/2006/relationships/theme" Target="/ppt/slideMasters/theme/theme1.xml" Id="Rf4db1fc32830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32aa043e56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71a7ddf95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3877552146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ed3504cd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819fade3b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9836ec1844d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c8e438b5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EGAS AS</a:t>
            </a:r>
          </a:p>
        </p:txBody>
      </p:sp>
    </p:spTree>
  </p:cSld>
  <p:clrMapOvr>
    <a:masterClrMapping xmlns:a="http://schemas.openxmlformats.org/drawingml/2006/main"/>
  </p:clrMapOvr>
</p:sld>
</file>