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89538f2b8842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70f29c24c4359"/>
  </p:sldMasterIdLst>
  <p:sldIdLst>
    <p:sldId xmlns:r="http://schemas.openxmlformats.org/officeDocument/2006/relationships" id="256" r:id="Rd5fd76b8ed6446e9"/>
    <p:sldId xmlns:r="http://schemas.openxmlformats.org/officeDocument/2006/relationships" id="257" r:id="Rda88d2759c9142b4"/>
    <p:sldId xmlns:r="http://schemas.openxmlformats.org/officeDocument/2006/relationships" id="258" r:id="Rb7b48381483d4e46"/>
    <p:sldId xmlns:r="http://schemas.openxmlformats.org/officeDocument/2006/relationships" id="259" r:id="Rd45f3a8ecf264898"/>
    <p:sldId xmlns:r="http://schemas.openxmlformats.org/officeDocument/2006/relationships" id="260" r:id="R74b68df5220042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70f29c24c4359" /><Relationship Type="http://schemas.openxmlformats.org/officeDocument/2006/relationships/slide" Target="/ppt/slides/slide1.xml" Id="Rd5fd76b8ed6446e9" /><Relationship Type="http://schemas.openxmlformats.org/officeDocument/2006/relationships/slide" Target="/ppt/slides/slide2.xml" Id="Rda88d2759c9142b4" /><Relationship Type="http://schemas.openxmlformats.org/officeDocument/2006/relationships/slide" Target="/ppt/slides/slide3.xml" Id="Rb7b48381483d4e46" /><Relationship Type="http://schemas.openxmlformats.org/officeDocument/2006/relationships/slide" Target="/ppt/slides/slide4.xml" Id="Rd45f3a8ecf264898" /><Relationship Type="http://schemas.openxmlformats.org/officeDocument/2006/relationships/slide" Target="/ppt/slides/slide5.xml" Id="R74b68df5220042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bb06f20ec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fdb1d887441c0" /><Relationship Type="http://schemas.openxmlformats.org/officeDocument/2006/relationships/theme" Target="/ppt/slideMasters/theme/theme1.xml" Id="R6f0fcc45cf5f4b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fdb1d887441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338393a6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d523b59854f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1b9101f80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6444d0f6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04634a35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