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6dc8e9a44b4c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982c9db65f4509"/>
  </p:sldMasterIdLst>
  <p:sldIdLst>
    <p:sldId xmlns:r="http://schemas.openxmlformats.org/officeDocument/2006/relationships" id="256" r:id="R64581fec5c7240fe"/>
    <p:sldId xmlns:r="http://schemas.openxmlformats.org/officeDocument/2006/relationships" id="257" r:id="Rd72ef70bf78b486b"/>
    <p:sldId xmlns:r="http://schemas.openxmlformats.org/officeDocument/2006/relationships" id="258" r:id="R0b0e58c3920c4065"/>
    <p:sldId xmlns:r="http://schemas.openxmlformats.org/officeDocument/2006/relationships" id="259" r:id="R0c3b26547a684205"/>
    <p:sldId xmlns:r="http://schemas.openxmlformats.org/officeDocument/2006/relationships" id="260" r:id="R2a128543d76b4bda"/>
    <p:sldId xmlns:r="http://schemas.openxmlformats.org/officeDocument/2006/relationships" id="261" r:id="Ra199925d1fea4a85"/>
    <p:sldId xmlns:r="http://schemas.openxmlformats.org/officeDocument/2006/relationships" id="262" r:id="Rd554657cba9f4b8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982c9db65f4509" /><Relationship Type="http://schemas.openxmlformats.org/officeDocument/2006/relationships/slide" Target="/ppt/slides/slide1.xml" Id="R64581fec5c7240fe" /><Relationship Type="http://schemas.openxmlformats.org/officeDocument/2006/relationships/slide" Target="/ppt/slides/slide2.xml" Id="Rd72ef70bf78b486b" /><Relationship Type="http://schemas.openxmlformats.org/officeDocument/2006/relationships/slide" Target="/ppt/slides/slide3.xml" Id="R0b0e58c3920c4065" /><Relationship Type="http://schemas.openxmlformats.org/officeDocument/2006/relationships/slide" Target="/ppt/slides/slide4.xml" Id="R0c3b26547a684205" /><Relationship Type="http://schemas.openxmlformats.org/officeDocument/2006/relationships/slide" Target="/ppt/slides/slide5.xml" Id="R2a128543d76b4bda" /><Relationship Type="http://schemas.openxmlformats.org/officeDocument/2006/relationships/slide" Target="/ppt/slides/slide6.xml" Id="Ra199925d1fea4a85" /><Relationship Type="http://schemas.openxmlformats.org/officeDocument/2006/relationships/slide" Target="/ppt/slides/slide7.xml" Id="Rd554657cba9f4b8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f49ebde4bb42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9752ef518e4a53" /><Relationship Type="http://schemas.openxmlformats.org/officeDocument/2006/relationships/theme" Target="/ppt/slideMasters/theme/theme1.xml" Id="Rabd4c73a330e4e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9752ef518e4a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028a4b464447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4792573ec944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005f294b3549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232653407c45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775a09f7b74f2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44a766708d49f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578b7f7a4040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MOLAND TOTAL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MOLAND TOTAL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MOLAND TOTAL AS ble etablert [år] og holder til i Finnsnes.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MOLAND TOTAL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MOLAND TOTAL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MOLAND TOTAL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35 413 871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6 163 028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4 693 630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19 983 460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37 070 642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MOLAND TOTAL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R.B.I. AS  –  55,0 %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FROSTAMO INVEST AS  –  45,0 %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MOLAND TOTAL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Botnhågveien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9308 Finnsnes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911 908 921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MOLAND TOTAL AS</a:t>
            </a:r>
          </a:p>
        </p:txBody>
      </p:sp>
    </p:spTree>
  </p:cSld>
  <p:clrMapOvr>
    <a:masterClrMapping xmlns:a="http://schemas.openxmlformats.org/drawingml/2006/main"/>
  </p:clrMapOvr>
</p:sld>
</file>