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9fcb97eba4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6331ae5544490"/>
  </p:sldMasterIdLst>
  <p:sldIdLst>
    <p:sldId xmlns:r="http://schemas.openxmlformats.org/officeDocument/2006/relationships" id="256" r:id="Reb9d79034d4a40d9"/>
    <p:sldId xmlns:r="http://schemas.openxmlformats.org/officeDocument/2006/relationships" id="257" r:id="R96f45771a71a44a3"/>
    <p:sldId xmlns:r="http://schemas.openxmlformats.org/officeDocument/2006/relationships" id="258" r:id="R3e5fafab194a4a73"/>
    <p:sldId xmlns:r="http://schemas.openxmlformats.org/officeDocument/2006/relationships" id="259" r:id="Rcd884182e6a0431c"/>
    <p:sldId xmlns:r="http://schemas.openxmlformats.org/officeDocument/2006/relationships" id="260" r:id="R20badf816f94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6331ae5544490" /><Relationship Type="http://schemas.openxmlformats.org/officeDocument/2006/relationships/slide" Target="/ppt/slides/slide1.xml" Id="Reb9d79034d4a40d9" /><Relationship Type="http://schemas.openxmlformats.org/officeDocument/2006/relationships/slide" Target="/ppt/slides/slide2.xml" Id="R96f45771a71a44a3" /><Relationship Type="http://schemas.openxmlformats.org/officeDocument/2006/relationships/slide" Target="/ppt/slides/slide3.xml" Id="R3e5fafab194a4a73" /><Relationship Type="http://schemas.openxmlformats.org/officeDocument/2006/relationships/slide" Target="/ppt/slides/slide4.xml" Id="Rcd884182e6a0431c" /><Relationship Type="http://schemas.openxmlformats.org/officeDocument/2006/relationships/slide" Target="/ppt/slides/slide5.xml" Id="R20badf816f94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ee341e056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e5b381dfc4a32" /><Relationship Type="http://schemas.openxmlformats.org/officeDocument/2006/relationships/theme" Target="/ppt/slideMasters/theme/theme1.xml" Id="R8ea96e0aba5d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e5b381dfc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1400a84d5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ee36434a847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5f7408383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15c5be0b3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c0f6396b8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