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a9289b23a14a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50edf5e5a8452e"/>
  </p:sldMasterIdLst>
  <p:sldIdLst>
    <p:sldId xmlns:r="http://schemas.openxmlformats.org/officeDocument/2006/relationships" id="256" r:id="R1974d0f626a24184"/>
    <p:sldId xmlns:r="http://schemas.openxmlformats.org/officeDocument/2006/relationships" id="257" r:id="R803f2d0aa49a4765"/>
    <p:sldId xmlns:r="http://schemas.openxmlformats.org/officeDocument/2006/relationships" id="258" r:id="R590953111fc84e59"/>
    <p:sldId xmlns:r="http://schemas.openxmlformats.org/officeDocument/2006/relationships" id="259" r:id="Ra447b1137dd54199"/>
    <p:sldId xmlns:r="http://schemas.openxmlformats.org/officeDocument/2006/relationships" id="260" r:id="R46fa4d165ca24764"/>
    <p:sldId xmlns:r="http://schemas.openxmlformats.org/officeDocument/2006/relationships" id="261" r:id="Raefb2a16cba54f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50edf5e5a8452e" /><Relationship Type="http://schemas.openxmlformats.org/officeDocument/2006/relationships/slide" Target="/ppt/slides/slide1.xml" Id="R1974d0f626a24184" /><Relationship Type="http://schemas.openxmlformats.org/officeDocument/2006/relationships/slide" Target="/ppt/slides/slide2.xml" Id="R803f2d0aa49a4765" /><Relationship Type="http://schemas.openxmlformats.org/officeDocument/2006/relationships/slide" Target="/ppt/slides/slide3.xml" Id="R590953111fc84e59" /><Relationship Type="http://schemas.openxmlformats.org/officeDocument/2006/relationships/slide" Target="/ppt/slides/slide4.xml" Id="Ra447b1137dd54199" /><Relationship Type="http://schemas.openxmlformats.org/officeDocument/2006/relationships/slide" Target="/ppt/slides/slide5.xml" Id="R46fa4d165ca24764" /><Relationship Type="http://schemas.openxmlformats.org/officeDocument/2006/relationships/slide" Target="/ppt/slides/slide6.xml" Id="Raefb2a16cba54f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4dfbc555d04f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84f255ff1464a" /><Relationship Type="http://schemas.openxmlformats.org/officeDocument/2006/relationships/theme" Target="/ppt/slideMasters/theme/theme1.xml" Id="R1e459cb0933d40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384f255ff146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7b45f5d1f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373c4bcc14e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ff775e7bb42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54c4a487b43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28b0e2cfb42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fda728fbd45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