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4a06fc675b49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7a234610884174"/>
  </p:sldMasterIdLst>
  <p:sldIdLst>
    <p:sldId xmlns:r="http://schemas.openxmlformats.org/officeDocument/2006/relationships" id="256" r:id="R5ffcf776fd96492a"/>
    <p:sldId xmlns:r="http://schemas.openxmlformats.org/officeDocument/2006/relationships" id="257" r:id="R5946161a0c7546a8"/>
    <p:sldId xmlns:r="http://schemas.openxmlformats.org/officeDocument/2006/relationships" id="258" r:id="Rce839c47b9504b68"/>
    <p:sldId xmlns:r="http://schemas.openxmlformats.org/officeDocument/2006/relationships" id="259" r:id="R324636c9be7a4a40"/>
    <p:sldId xmlns:r="http://schemas.openxmlformats.org/officeDocument/2006/relationships" id="260" r:id="Rf4d61a938b174fb1"/>
    <p:sldId xmlns:r="http://schemas.openxmlformats.org/officeDocument/2006/relationships" id="261" r:id="R211a45d0d4f24c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7a234610884174" /><Relationship Type="http://schemas.openxmlformats.org/officeDocument/2006/relationships/slide" Target="/ppt/slides/slide1.xml" Id="R5ffcf776fd96492a" /><Relationship Type="http://schemas.openxmlformats.org/officeDocument/2006/relationships/slide" Target="/ppt/slides/slide2.xml" Id="R5946161a0c7546a8" /><Relationship Type="http://schemas.openxmlformats.org/officeDocument/2006/relationships/slide" Target="/ppt/slides/slide3.xml" Id="Rce839c47b9504b68" /><Relationship Type="http://schemas.openxmlformats.org/officeDocument/2006/relationships/slide" Target="/ppt/slides/slide4.xml" Id="R324636c9be7a4a40" /><Relationship Type="http://schemas.openxmlformats.org/officeDocument/2006/relationships/slide" Target="/ppt/slides/slide5.xml" Id="Rf4d61a938b174fb1" /><Relationship Type="http://schemas.openxmlformats.org/officeDocument/2006/relationships/slide" Target="/ppt/slides/slide6.xml" Id="R211a45d0d4f24c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03cfb0a6747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4ea5110cf4071" /><Relationship Type="http://schemas.openxmlformats.org/officeDocument/2006/relationships/theme" Target="/ppt/slideMasters/theme/theme1.xml" Id="R773052b03a724b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e4ea5110cf40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0267a9e4a45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e6b2f3f0a4e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b8a2d5bc348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2be33e7a64f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440b9730946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d0da788394b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ORGWEB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ORGWEB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771 018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−1 904 892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−4 376 948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2 903 035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