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7f827c4cc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ec44d64df459b"/>
  </p:sldMasterIdLst>
  <p:sldIdLst>
    <p:sldId xmlns:r="http://schemas.openxmlformats.org/officeDocument/2006/relationships" id="256" r:id="R5405bddd76174aeb"/>
    <p:sldId xmlns:r="http://schemas.openxmlformats.org/officeDocument/2006/relationships" id="257" r:id="Rcce4d5b8ce4f40f0"/>
    <p:sldId xmlns:r="http://schemas.openxmlformats.org/officeDocument/2006/relationships" id="258" r:id="Re994fa8e164541f3"/>
    <p:sldId xmlns:r="http://schemas.openxmlformats.org/officeDocument/2006/relationships" id="259" r:id="R67c0b8547fd94676"/>
    <p:sldId xmlns:r="http://schemas.openxmlformats.org/officeDocument/2006/relationships" id="260" r:id="R5e99a2af9c6743fc"/>
    <p:sldId xmlns:r="http://schemas.openxmlformats.org/officeDocument/2006/relationships" id="261" r:id="R0644c40872c7437e"/>
    <p:sldId xmlns:r="http://schemas.openxmlformats.org/officeDocument/2006/relationships" id="262" r:id="Rb3b1c7db2f45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ec44d64df459b" /><Relationship Type="http://schemas.openxmlformats.org/officeDocument/2006/relationships/slide" Target="/ppt/slides/slide1.xml" Id="R5405bddd76174aeb" /><Relationship Type="http://schemas.openxmlformats.org/officeDocument/2006/relationships/slide" Target="/ppt/slides/slide2.xml" Id="Rcce4d5b8ce4f40f0" /><Relationship Type="http://schemas.openxmlformats.org/officeDocument/2006/relationships/slide" Target="/ppt/slides/slide3.xml" Id="Re994fa8e164541f3" /><Relationship Type="http://schemas.openxmlformats.org/officeDocument/2006/relationships/slide" Target="/ppt/slides/slide4.xml" Id="R67c0b8547fd94676" /><Relationship Type="http://schemas.openxmlformats.org/officeDocument/2006/relationships/slide" Target="/ppt/slides/slide5.xml" Id="R5e99a2af9c6743fc" /><Relationship Type="http://schemas.openxmlformats.org/officeDocument/2006/relationships/slide" Target="/ppt/slides/slide6.xml" Id="R0644c40872c7437e" /><Relationship Type="http://schemas.openxmlformats.org/officeDocument/2006/relationships/slide" Target="/ppt/slides/slide7.xml" Id="Rb3b1c7db2f45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4b6072923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1e4ab90b4b82" /><Relationship Type="http://schemas.openxmlformats.org/officeDocument/2006/relationships/theme" Target="/ppt/slideMasters/theme/theme1.xml" Id="R362fabf70492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41e4ab90b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1e552535d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9cd3e2b9b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f91403d44e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d8cd2699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09edaf2ae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59f79def8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d9e5359af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