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06013280540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a9a1c7a2ab4913"/>
  </p:sldMasterIdLst>
  <p:sldIdLst>
    <p:sldId xmlns:r="http://schemas.openxmlformats.org/officeDocument/2006/relationships" id="256" r:id="Rd9e532534fec485e"/>
    <p:sldId xmlns:r="http://schemas.openxmlformats.org/officeDocument/2006/relationships" id="257" r:id="Ra1f9364b019d4d40"/>
    <p:sldId xmlns:r="http://schemas.openxmlformats.org/officeDocument/2006/relationships" id="258" r:id="Re3a5af093b054b7a"/>
    <p:sldId xmlns:r="http://schemas.openxmlformats.org/officeDocument/2006/relationships" id="259" r:id="R8e5db8113faa4145"/>
    <p:sldId xmlns:r="http://schemas.openxmlformats.org/officeDocument/2006/relationships" id="260" r:id="R95848ad330e7427a"/>
    <p:sldId xmlns:r="http://schemas.openxmlformats.org/officeDocument/2006/relationships" id="261" r:id="R8c2b8d579e3248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9a1c7a2ab4913" /><Relationship Type="http://schemas.openxmlformats.org/officeDocument/2006/relationships/slide" Target="/ppt/slides/slide1.xml" Id="Rd9e532534fec485e" /><Relationship Type="http://schemas.openxmlformats.org/officeDocument/2006/relationships/slide" Target="/ppt/slides/slide2.xml" Id="Ra1f9364b019d4d40" /><Relationship Type="http://schemas.openxmlformats.org/officeDocument/2006/relationships/slide" Target="/ppt/slides/slide3.xml" Id="Re3a5af093b054b7a" /><Relationship Type="http://schemas.openxmlformats.org/officeDocument/2006/relationships/slide" Target="/ppt/slides/slide4.xml" Id="R8e5db8113faa4145" /><Relationship Type="http://schemas.openxmlformats.org/officeDocument/2006/relationships/slide" Target="/ppt/slides/slide5.xml" Id="R95848ad330e7427a" /><Relationship Type="http://schemas.openxmlformats.org/officeDocument/2006/relationships/slide" Target="/ppt/slides/slide6.xml" Id="R8c2b8d579e3248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38e01b8554a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ed2ca3e8c4503" /><Relationship Type="http://schemas.openxmlformats.org/officeDocument/2006/relationships/theme" Target="/ppt/slideMasters/theme/theme1.xml" Id="Rebe8d55b4b124d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ed2ca3e8c45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3b4f1013740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b78e11d7f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18a0794ae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01daf826948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7b353cef645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cd4a4cf2543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