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ce91646a442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2ef84b9264d6a"/>
  </p:sldMasterIdLst>
  <p:sldIdLst>
    <p:sldId xmlns:r="http://schemas.openxmlformats.org/officeDocument/2006/relationships" id="256" r:id="R26456f997a834603"/>
    <p:sldId xmlns:r="http://schemas.openxmlformats.org/officeDocument/2006/relationships" id="257" r:id="R6779020701664a5d"/>
    <p:sldId xmlns:r="http://schemas.openxmlformats.org/officeDocument/2006/relationships" id="258" r:id="R9e2670f6be6f4043"/>
    <p:sldId xmlns:r="http://schemas.openxmlformats.org/officeDocument/2006/relationships" id="259" r:id="R3a628884fa534682"/>
    <p:sldId xmlns:r="http://schemas.openxmlformats.org/officeDocument/2006/relationships" id="260" r:id="Ree794b2c518f4150"/>
    <p:sldId xmlns:r="http://schemas.openxmlformats.org/officeDocument/2006/relationships" id="261" r:id="Rfc29ef657b0f4cee"/>
    <p:sldId xmlns:r="http://schemas.openxmlformats.org/officeDocument/2006/relationships" id="262" r:id="R4f00686227a2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2ef84b9264d6a" /><Relationship Type="http://schemas.openxmlformats.org/officeDocument/2006/relationships/slide" Target="/ppt/slides/slide1.xml" Id="R26456f997a834603" /><Relationship Type="http://schemas.openxmlformats.org/officeDocument/2006/relationships/slide" Target="/ppt/slides/slide2.xml" Id="R6779020701664a5d" /><Relationship Type="http://schemas.openxmlformats.org/officeDocument/2006/relationships/slide" Target="/ppt/slides/slide3.xml" Id="R9e2670f6be6f4043" /><Relationship Type="http://schemas.openxmlformats.org/officeDocument/2006/relationships/slide" Target="/ppt/slides/slide4.xml" Id="R3a628884fa534682" /><Relationship Type="http://schemas.openxmlformats.org/officeDocument/2006/relationships/slide" Target="/ppt/slides/slide5.xml" Id="Ree794b2c518f4150" /><Relationship Type="http://schemas.openxmlformats.org/officeDocument/2006/relationships/slide" Target="/ppt/slides/slide6.xml" Id="Rfc29ef657b0f4cee" /><Relationship Type="http://schemas.openxmlformats.org/officeDocument/2006/relationships/slide" Target="/ppt/slides/slide7.xml" Id="R4f00686227a2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e642d10a9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5081726a545ef" /><Relationship Type="http://schemas.openxmlformats.org/officeDocument/2006/relationships/theme" Target="/ppt/slideMasters/theme/theme1.xml" Id="R48c7dceb5847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5081726a5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f1101439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fff432e44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a736c2dae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f9523c7db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c95b0580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a2fb7f80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c4cf944f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