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f69002b991b469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101d5191c594c8e"/>
  </p:sldMasterIdLst>
  <p:sldIdLst>
    <p:sldId xmlns:r="http://schemas.openxmlformats.org/officeDocument/2006/relationships" id="256" r:id="R08279d75537a457f"/>
    <p:sldId xmlns:r="http://schemas.openxmlformats.org/officeDocument/2006/relationships" id="257" r:id="R2bbec45feb764b53"/>
    <p:sldId xmlns:r="http://schemas.openxmlformats.org/officeDocument/2006/relationships" id="258" r:id="R4bec1c307f434ba7"/>
    <p:sldId xmlns:r="http://schemas.openxmlformats.org/officeDocument/2006/relationships" id="259" r:id="Rcc000427552a4a14"/>
    <p:sldId xmlns:r="http://schemas.openxmlformats.org/officeDocument/2006/relationships" id="260" r:id="R858c973d1eac41fa"/>
    <p:sldId xmlns:r="http://schemas.openxmlformats.org/officeDocument/2006/relationships" id="261" r:id="Re5b2ec2fd19246ed"/>
    <p:sldId xmlns:r="http://schemas.openxmlformats.org/officeDocument/2006/relationships" id="262" r:id="Rc2e924fd388b44d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101d5191c594c8e" /><Relationship Type="http://schemas.openxmlformats.org/officeDocument/2006/relationships/slide" Target="/ppt/slides/slide1.xml" Id="R08279d75537a457f" /><Relationship Type="http://schemas.openxmlformats.org/officeDocument/2006/relationships/slide" Target="/ppt/slides/slide2.xml" Id="R2bbec45feb764b53" /><Relationship Type="http://schemas.openxmlformats.org/officeDocument/2006/relationships/slide" Target="/ppt/slides/slide3.xml" Id="R4bec1c307f434ba7" /><Relationship Type="http://schemas.openxmlformats.org/officeDocument/2006/relationships/slide" Target="/ppt/slides/slide4.xml" Id="Rcc000427552a4a14" /><Relationship Type="http://schemas.openxmlformats.org/officeDocument/2006/relationships/slide" Target="/ppt/slides/slide5.xml" Id="R858c973d1eac41fa" /><Relationship Type="http://schemas.openxmlformats.org/officeDocument/2006/relationships/slide" Target="/ppt/slides/slide6.xml" Id="Re5b2ec2fd19246ed" /><Relationship Type="http://schemas.openxmlformats.org/officeDocument/2006/relationships/slide" Target="/ppt/slides/slide7.xml" Id="Rc2e924fd388b44d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c06c2e9daf24ba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2fa0b67c02427a" /><Relationship Type="http://schemas.openxmlformats.org/officeDocument/2006/relationships/theme" Target="/ppt/slideMasters/theme/theme1.xml" Id="Rb35d2e2ab550461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a2fa0b67c02427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591f6f35fe4a4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c427a008974b8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bff66f020d41e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5211a28cc948f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2abf7f9154485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f733a2663440d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8c1528ecdb4ed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FLOWPRO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FLOWPRO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FLOWPRO AS ble etablert [år] og holder til i Høvik.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FLOWPRO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FLOWPRO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FLOWPRO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3 859 000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1 645 058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1 676 944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3 762 247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5 060 445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FLOWPRO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BREKKE KRISTIAN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FLOWPRO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Veritasveien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1363 Høvik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911 840 413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FLOWPRO AS</a:t>
            </a:r>
          </a:p>
        </p:txBody>
      </p:sp>
    </p:spTree>
  </p:cSld>
  <p:clrMapOvr>
    <a:masterClrMapping xmlns:a="http://schemas.openxmlformats.org/drawingml/2006/main"/>
  </p:clrMapOvr>
</p:sld>
</file>