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f76af110349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0c4c1e6f146b7"/>
  </p:sldMasterIdLst>
  <p:sldIdLst>
    <p:sldId xmlns:r="http://schemas.openxmlformats.org/officeDocument/2006/relationships" id="256" r:id="R29e0e0d09f5c42a3"/>
    <p:sldId xmlns:r="http://schemas.openxmlformats.org/officeDocument/2006/relationships" id="257" r:id="R3a156bfed0254dc9"/>
    <p:sldId xmlns:r="http://schemas.openxmlformats.org/officeDocument/2006/relationships" id="258" r:id="Rb7470343c41341df"/>
    <p:sldId xmlns:r="http://schemas.openxmlformats.org/officeDocument/2006/relationships" id="259" r:id="R7ad2a22e69b14ee8"/>
    <p:sldId xmlns:r="http://schemas.openxmlformats.org/officeDocument/2006/relationships" id="260" r:id="R20a1956d4380463a"/>
    <p:sldId xmlns:r="http://schemas.openxmlformats.org/officeDocument/2006/relationships" id="261" r:id="Rf4bdb3e7cdad4251"/>
    <p:sldId xmlns:r="http://schemas.openxmlformats.org/officeDocument/2006/relationships" id="262" r:id="R4ef17748b237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0c4c1e6f146b7" /><Relationship Type="http://schemas.openxmlformats.org/officeDocument/2006/relationships/slide" Target="/ppt/slides/slide1.xml" Id="R29e0e0d09f5c42a3" /><Relationship Type="http://schemas.openxmlformats.org/officeDocument/2006/relationships/slide" Target="/ppt/slides/slide2.xml" Id="R3a156bfed0254dc9" /><Relationship Type="http://schemas.openxmlformats.org/officeDocument/2006/relationships/slide" Target="/ppt/slides/slide3.xml" Id="Rb7470343c41341df" /><Relationship Type="http://schemas.openxmlformats.org/officeDocument/2006/relationships/slide" Target="/ppt/slides/slide4.xml" Id="R7ad2a22e69b14ee8" /><Relationship Type="http://schemas.openxmlformats.org/officeDocument/2006/relationships/slide" Target="/ppt/slides/slide5.xml" Id="R20a1956d4380463a" /><Relationship Type="http://schemas.openxmlformats.org/officeDocument/2006/relationships/slide" Target="/ppt/slides/slide6.xml" Id="Rf4bdb3e7cdad4251" /><Relationship Type="http://schemas.openxmlformats.org/officeDocument/2006/relationships/slide" Target="/ppt/slides/slide7.xml" Id="R4ef17748b237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4b012fc80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9e9aa365431f" /><Relationship Type="http://schemas.openxmlformats.org/officeDocument/2006/relationships/theme" Target="/ppt/slideMasters/theme/theme1.xml" Id="R639c81dbb24e47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69e9aa36543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90637b472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22264bac7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aa3b3928c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6cdf2e56545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3ecf8d2fd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f80c2c58f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8fc6b8074b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