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5681e51d3740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85649c66fb4741"/>
  </p:sldMasterIdLst>
  <p:sldIdLst>
    <p:sldId xmlns:r="http://schemas.openxmlformats.org/officeDocument/2006/relationships" id="256" r:id="R3d7d4602308e488e"/>
    <p:sldId xmlns:r="http://schemas.openxmlformats.org/officeDocument/2006/relationships" id="257" r:id="Rb0d3c6c670a0467f"/>
    <p:sldId xmlns:r="http://schemas.openxmlformats.org/officeDocument/2006/relationships" id="258" r:id="Rf7de3714a2d54c92"/>
    <p:sldId xmlns:r="http://schemas.openxmlformats.org/officeDocument/2006/relationships" id="259" r:id="Rbce2099e315c490e"/>
    <p:sldId xmlns:r="http://schemas.openxmlformats.org/officeDocument/2006/relationships" id="260" r:id="R5d07f15d02bc4c67"/>
    <p:sldId xmlns:r="http://schemas.openxmlformats.org/officeDocument/2006/relationships" id="261" r:id="Rd3c6881c82cb42d2"/>
    <p:sldId xmlns:r="http://schemas.openxmlformats.org/officeDocument/2006/relationships" id="262" r:id="Rd59c7968903d4e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85649c66fb4741" /><Relationship Type="http://schemas.openxmlformats.org/officeDocument/2006/relationships/slide" Target="/ppt/slides/slide1.xml" Id="R3d7d4602308e488e" /><Relationship Type="http://schemas.openxmlformats.org/officeDocument/2006/relationships/slide" Target="/ppt/slides/slide2.xml" Id="Rb0d3c6c670a0467f" /><Relationship Type="http://schemas.openxmlformats.org/officeDocument/2006/relationships/slide" Target="/ppt/slides/slide3.xml" Id="Rf7de3714a2d54c92" /><Relationship Type="http://schemas.openxmlformats.org/officeDocument/2006/relationships/slide" Target="/ppt/slides/slide4.xml" Id="Rbce2099e315c490e" /><Relationship Type="http://schemas.openxmlformats.org/officeDocument/2006/relationships/slide" Target="/ppt/slides/slide5.xml" Id="R5d07f15d02bc4c67" /><Relationship Type="http://schemas.openxmlformats.org/officeDocument/2006/relationships/slide" Target="/ppt/slides/slide6.xml" Id="Rd3c6881c82cb42d2" /><Relationship Type="http://schemas.openxmlformats.org/officeDocument/2006/relationships/slide" Target="/ppt/slides/slide7.xml" Id="Rd59c7968903d4e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2a7edc3de040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cc92b7a9b4cc1" /><Relationship Type="http://schemas.openxmlformats.org/officeDocument/2006/relationships/theme" Target="/ppt/slideMasters/theme/theme1.xml" Id="R8ecb075296ff4b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7cc92b7a9b4c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eb674455d4c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ef21416074c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57f4d1d5643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805585a9d41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070ad1e9c44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2dc695bc948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2e0aa2aea40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DS INVEST 2024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INVEST 2024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DS INVEST 2024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INVEST 2024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INVEST 2024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INVEST 2024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−143 522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97 824 417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132 992 020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134 230 069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INVEST 2024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SØREN ELKIÆR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INVEST 2024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Grorudveien 55 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911 738 457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INVEST 2024 AS</a:t>
            </a:r>
          </a:p>
        </p:txBody>
      </p:sp>
    </p:spTree>
  </p:cSld>
  <p:clrMapOvr>
    <a:masterClrMapping xmlns:a="http://schemas.openxmlformats.org/drawingml/2006/main"/>
  </p:clrMapOvr>
</p:sld>
</file>