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c41dfb465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c2c78fd6a4f80"/>
  </p:sldMasterIdLst>
  <p:sldIdLst>
    <p:sldId xmlns:r="http://schemas.openxmlformats.org/officeDocument/2006/relationships" id="256" r:id="Rdedb1e903c96480f"/>
    <p:sldId xmlns:r="http://schemas.openxmlformats.org/officeDocument/2006/relationships" id="257" r:id="R12cf57619a1e4714"/>
    <p:sldId xmlns:r="http://schemas.openxmlformats.org/officeDocument/2006/relationships" id="258" r:id="R8d0accda1fb64710"/>
    <p:sldId xmlns:r="http://schemas.openxmlformats.org/officeDocument/2006/relationships" id="259" r:id="R27b0ae5ef4c94e0c"/>
    <p:sldId xmlns:r="http://schemas.openxmlformats.org/officeDocument/2006/relationships" id="260" r:id="Re7ef669e02e04fe9"/>
    <p:sldId xmlns:r="http://schemas.openxmlformats.org/officeDocument/2006/relationships" id="261" r:id="R36dfcb318b004d6d"/>
    <p:sldId xmlns:r="http://schemas.openxmlformats.org/officeDocument/2006/relationships" id="262" r:id="R116ee40852f9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c2c78fd6a4f80" /><Relationship Type="http://schemas.openxmlformats.org/officeDocument/2006/relationships/slide" Target="/ppt/slides/slide1.xml" Id="Rdedb1e903c96480f" /><Relationship Type="http://schemas.openxmlformats.org/officeDocument/2006/relationships/slide" Target="/ppt/slides/slide2.xml" Id="R12cf57619a1e4714" /><Relationship Type="http://schemas.openxmlformats.org/officeDocument/2006/relationships/slide" Target="/ppt/slides/slide3.xml" Id="R8d0accda1fb64710" /><Relationship Type="http://schemas.openxmlformats.org/officeDocument/2006/relationships/slide" Target="/ppt/slides/slide4.xml" Id="R27b0ae5ef4c94e0c" /><Relationship Type="http://schemas.openxmlformats.org/officeDocument/2006/relationships/slide" Target="/ppt/slides/slide5.xml" Id="Re7ef669e02e04fe9" /><Relationship Type="http://schemas.openxmlformats.org/officeDocument/2006/relationships/slide" Target="/ppt/slides/slide6.xml" Id="R36dfcb318b004d6d" /><Relationship Type="http://schemas.openxmlformats.org/officeDocument/2006/relationships/slide" Target="/ppt/slides/slide7.xml" Id="R116ee40852f9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470b8080944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97ce40a34d63" /><Relationship Type="http://schemas.openxmlformats.org/officeDocument/2006/relationships/theme" Target="/ppt/slideMasters/theme/theme1.xml" Id="Rbcb9d5310ec7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597ce40a3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9985e0acb4f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6729300a7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54115daf549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37a0b5ae2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1ce76a142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aaa63dff74b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e9534c71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