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11db116a3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a0ee68dfe4992"/>
  </p:sldMasterIdLst>
  <p:sldIdLst>
    <p:sldId xmlns:r="http://schemas.openxmlformats.org/officeDocument/2006/relationships" id="256" r:id="R30a868cbefdd4c1a"/>
    <p:sldId xmlns:r="http://schemas.openxmlformats.org/officeDocument/2006/relationships" id="257" r:id="Rf43107ff9fee420a"/>
    <p:sldId xmlns:r="http://schemas.openxmlformats.org/officeDocument/2006/relationships" id="258" r:id="Rb3e9fe4683a346fa"/>
    <p:sldId xmlns:r="http://schemas.openxmlformats.org/officeDocument/2006/relationships" id="259" r:id="Rd3ab01f7d7d1422b"/>
    <p:sldId xmlns:r="http://schemas.openxmlformats.org/officeDocument/2006/relationships" id="260" r:id="R2c159996c3314b6d"/>
    <p:sldId xmlns:r="http://schemas.openxmlformats.org/officeDocument/2006/relationships" id="261" r:id="Rf996fcf0efd4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a0ee68dfe4992" /><Relationship Type="http://schemas.openxmlformats.org/officeDocument/2006/relationships/slide" Target="/ppt/slides/slide1.xml" Id="R30a868cbefdd4c1a" /><Relationship Type="http://schemas.openxmlformats.org/officeDocument/2006/relationships/slide" Target="/ppt/slides/slide2.xml" Id="Rf43107ff9fee420a" /><Relationship Type="http://schemas.openxmlformats.org/officeDocument/2006/relationships/slide" Target="/ppt/slides/slide3.xml" Id="Rb3e9fe4683a346fa" /><Relationship Type="http://schemas.openxmlformats.org/officeDocument/2006/relationships/slide" Target="/ppt/slides/slide4.xml" Id="Rd3ab01f7d7d1422b" /><Relationship Type="http://schemas.openxmlformats.org/officeDocument/2006/relationships/slide" Target="/ppt/slides/slide5.xml" Id="R2c159996c3314b6d" /><Relationship Type="http://schemas.openxmlformats.org/officeDocument/2006/relationships/slide" Target="/ppt/slides/slide6.xml" Id="Rf996fcf0efd4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f65c86ac4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96fc34e834802" /><Relationship Type="http://schemas.openxmlformats.org/officeDocument/2006/relationships/theme" Target="/ppt/slideMasters/theme/theme1.xml" Id="R3c5b76cfa2f54a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96fc34e83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bc38d5bd1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11b71da4d47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6a8167d10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906db8f9f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7d839543d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a0812d3c6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RØRLEGGERSERVICE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4 219 805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