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59b8447d71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76ebfce6fd4603"/>
  </p:sldMasterIdLst>
  <p:sldIdLst>
    <p:sldId xmlns:r="http://schemas.openxmlformats.org/officeDocument/2006/relationships" id="256" r:id="R534553a64bf84548"/>
    <p:sldId xmlns:r="http://schemas.openxmlformats.org/officeDocument/2006/relationships" id="257" r:id="R14844bb229844a23"/>
    <p:sldId xmlns:r="http://schemas.openxmlformats.org/officeDocument/2006/relationships" id="258" r:id="R47102ccb537f45ab"/>
    <p:sldId xmlns:r="http://schemas.openxmlformats.org/officeDocument/2006/relationships" id="259" r:id="R5b0f3291786b4e0e"/>
    <p:sldId xmlns:r="http://schemas.openxmlformats.org/officeDocument/2006/relationships" id="260" r:id="R78f6ff97dede48d3"/>
    <p:sldId xmlns:r="http://schemas.openxmlformats.org/officeDocument/2006/relationships" id="261" r:id="Rf74e8ee1fe4a4156"/>
    <p:sldId xmlns:r="http://schemas.openxmlformats.org/officeDocument/2006/relationships" id="262" r:id="R459c7387465248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76ebfce6fd4603" /><Relationship Type="http://schemas.openxmlformats.org/officeDocument/2006/relationships/slide" Target="/ppt/slides/slide1.xml" Id="R534553a64bf84548" /><Relationship Type="http://schemas.openxmlformats.org/officeDocument/2006/relationships/slide" Target="/ppt/slides/slide2.xml" Id="R14844bb229844a23" /><Relationship Type="http://schemas.openxmlformats.org/officeDocument/2006/relationships/slide" Target="/ppt/slides/slide3.xml" Id="R47102ccb537f45ab" /><Relationship Type="http://schemas.openxmlformats.org/officeDocument/2006/relationships/slide" Target="/ppt/slides/slide4.xml" Id="R5b0f3291786b4e0e" /><Relationship Type="http://schemas.openxmlformats.org/officeDocument/2006/relationships/slide" Target="/ppt/slides/slide5.xml" Id="R78f6ff97dede48d3" /><Relationship Type="http://schemas.openxmlformats.org/officeDocument/2006/relationships/slide" Target="/ppt/slides/slide6.xml" Id="Rf74e8ee1fe4a4156" /><Relationship Type="http://schemas.openxmlformats.org/officeDocument/2006/relationships/slide" Target="/ppt/slides/slide7.xml" Id="R459c7387465248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41a8e48b94f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4ef630a664af5" /><Relationship Type="http://schemas.openxmlformats.org/officeDocument/2006/relationships/theme" Target="/ppt/slideMasters/theme/theme1.xml" Id="Rf1c389481fa1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34ef630a664a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2f652899b4c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865a712384d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09a723874e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8957c652240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e715459764c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5c1b38d56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af8db673045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AQUA SUPPORT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AQUA SUPPORT AS ble etablert [år] og holder til i Havøysund.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5 542 799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123 230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25 692 197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INGVALD ELIASSEN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RAMBERG ELIASSEN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Lomvannsveien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9690 Havøysund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911 694 921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AQUA SUPPORT AS</a:t>
            </a:r>
          </a:p>
        </p:txBody>
      </p:sp>
    </p:spTree>
  </p:cSld>
  <p:clrMapOvr>
    <a:masterClrMapping xmlns:a="http://schemas.openxmlformats.org/drawingml/2006/main"/>
  </p:clrMapOvr>
</p:sld>
</file>