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80f521b91648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3d38b792cf41f0"/>
  </p:sldMasterIdLst>
  <p:sldIdLst>
    <p:sldId xmlns:r="http://schemas.openxmlformats.org/officeDocument/2006/relationships" id="256" r:id="R5827eab2c102439a"/>
    <p:sldId xmlns:r="http://schemas.openxmlformats.org/officeDocument/2006/relationships" id="257" r:id="R5404798712934227"/>
    <p:sldId xmlns:r="http://schemas.openxmlformats.org/officeDocument/2006/relationships" id="258" r:id="R05a74f1a07764142"/>
    <p:sldId xmlns:r="http://schemas.openxmlformats.org/officeDocument/2006/relationships" id="259" r:id="Ra34f1d7c92584ddc"/>
    <p:sldId xmlns:r="http://schemas.openxmlformats.org/officeDocument/2006/relationships" id="260" r:id="R67db16fc311c46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3d38b792cf41f0" /><Relationship Type="http://schemas.openxmlformats.org/officeDocument/2006/relationships/slide" Target="/ppt/slides/slide1.xml" Id="R5827eab2c102439a" /><Relationship Type="http://schemas.openxmlformats.org/officeDocument/2006/relationships/slide" Target="/ppt/slides/slide2.xml" Id="R5404798712934227" /><Relationship Type="http://schemas.openxmlformats.org/officeDocument/2006/relationships/slide" Target="/ppt/slides/slide3.xml" Id="R05a74f1a07764142" /><Relationship Type="http://schemas.openxmlformats.org/officeDocument/2006/relationships/slide" Target="/ppt/slides/slide4.xml" Id="Ra34f1d7c92584ddc" /><Relationship Type="http://schemas.openxmlformats.org/officeDocument/2006/relationships/slide" Target="/ppt/slides/slide5.xml" Id="R67db16fc311c46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2920794d243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4a00f12f343fb" /><Relationship Type="http://schemas.openxmlformats.org/officeDocument/2006/relationships/theme" Target="/ppt/slideMasters/theme/theme1.xml" Id="R04dee5f1b23d42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f4a00f12f343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e44db7f9242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2d98b7093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d99e491ef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051a3592c41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ddeb08ac7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