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b1726efcfb40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48a1aa27c2492c"/>
  </p:sldMasterIdLst>
  <p:sldIdLst>
    <p:sldId xmlns:r="http://schemas.openxmlformats.org/officeDocument/2006/relationships" id="256" r:id="R0eaba8ced0f64b50"/>
    <p:sldId xmlns:r="http://schemas.openxmlformats.org/officeDocument/2006/relationships" id="257" r:id="Rea7954ce8f5447b3"/>
    <p:sldId xmlns:r="http://schemas.openxmlformats.org/officeDocument/2006/relationships" id="258" r:id="R17939b8a42eb434e"/>
    <p:sldId xmlns:r="http://schemas.openxmlformats.org/officeDocument/2006/relationships" id="259" r:id="Rf18e1c448b044bb6"/>
    <p:sldId xmlns:r="http://schemas.openxmlformats.org/officeDocument/2006/relationships" id="260" r:id="R7e816d6884204f0b"/>
    <p:sldId xmlns:r="http://schemas.openxmlformats.org/officeDocument/2006/relationships" id="261" r:id="R56879d6f316c4d58"/>
    <p:sldId xmlns:r="http://schemas.openxmlformats.org/officeDocument/2006/relationships" id="262" r:id="R4787cd0ec04b48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8a1aa27c2492c" /><Relationship Type="http://schemas.openxmlformats.org/officeDocument/2006/relationships/slide" Target="/ppt/slides/slide1.xml" Id="R0eaba8ced0f64b50" /><Relationship Type="http://schemas.openxmlformats.org/officeDocument/2006/relationships/slide" Target="/ppt/slides/slide2.xml" Id="Rea7954ce8f5447b3" /><Relationship Type="http://schemas.openxmlformats.org/officeDocument/2006/relationships/slide" Target="/ppt/slides/slide3.xml" Id="R17939b8a42eb434e" /><Relationship Type="http://schemas.openxmlformats.org/officeDocument/2006/relationships/slide" Target="/ppt/slides/slide4.xml" Id="Rf18e1c448b044bb6" /><Relationship Type="http://schemas.openxmlformats.org/officeDocument/2006/relationships/slide" Target="/ppt/slides/slide5.xml" Id="R7e816d6884204f0b" /><Relationship Type="http://schemas.openxmlformats.org/officeDocument/2006/relationships/slide" Target="/ppt/slides/slide6.xml" Id="R56879d6f316c4d58" /><Relationship Type="http://schemas.openxmlformats.org/officeDocument/2006/relationships/slide" Target="/ppt/slides/slide7.xml" Id="R4787cd0ec04b48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26823d03a4b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f83e17a3149e6" /><Relationship Type="http://schemas.openxmlformats.org/officeDocument/2006/relationships/theme" Target="/ppt/slideMasters/theme/theme1.xml" Id="R337097ab27cf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9f83e17a3149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01fb897b440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a58f7d252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a12ff449f4e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71131be5244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bdfee85c14d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32d002d3f45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8a4dc5cb546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EGIL CARLSEN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CARLSEN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8 277 963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243 163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224 130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2 405 064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DELBEKK THORMOD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DSC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TORE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CARLSEN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Haugsjordet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39 03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910 996 231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