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f5b4e6062046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be79ec8f4e4807"/>
  </p:sldMasterIdLst>
  <p:sldIdLst>
    <p:sldId xmlns:r="http://schemas.openxmlformats.org/officeDocument/2006/relationships" id="256" r:id="Re361975e0bb94551"/>
    <p:sldId xmlns:r="http://schemas.openxmlformats.org/officeDocument/2006/relationships" id="257" r:id="R1a4e7184c8ba4575"/>
    <p:sldId xmlns:r="http://schemas.openxmlformats.org/officeDocument/2006/relationships" id="258" r:id="R62aeae03c5e94b38"/>
    <p:sldId xmlns:r="http://schemas.openxmlformats.org/officeDocument/2006/relationships" id="259" r:id="R5e20907c498e4d39"/>
    <p:sldId xmlns:r="http://schemas.openxmlformats.org/officeDocument/2006/relationships" id="260" r:id="Rea2e163b103a438e"/>
    <p:sldId xmlns:r="http://schemas.openxmlformats.org/officeDocument/2006/relationships" id="261" r:id="Rd18a47b5f5cf4a41"/>
    <p:sldId xmlns:r="http://schemas.openxmlformats.org/officeDocument/2006/relationships" id="262" r:id="R7b3228deb4da45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e79ec8f4e4807" /><Relationship Type="http://schemas.openxmlformats.org/officeDocument/2006/relationships/slide" Target="/ppt/slides/slide1.xml" Id="Re361975e0bb94551" /><Relationship Type="http://schemas.openxmlformats.org/officeDocument/2006/relationships/slide" Target="/ppt/slides/slide2.xml" Id="R1a4e7184c8ba4575" /><Relationship Type="http://schemas.openxmlformats.org/officeDocument/2006/relationships/slide" Target="/ppt/slides/slide3.xml" Id="R62aeae03c5e94b38" /><Relationship Type="http://schemas.openxmlformats.org/officeDocument/2006/relationships/slide" Target="/ppt/slides/slide4.xml" Id="R5e20907c498e4d39" /><Relationship Type="http://schemas.openxmlformats.org/officeDocument/2006/relationships/slide" Target="/ppt/slides/slide5.xml" Id="Rea2e163b103a438e" /><Relationship Type="http://schemas.openxmlformats.org/officeDocument/2006/relationships/slide" Target="/ppt/slides/slide6.xml" Id="Rd18a47b5f5cf4a41" /><Relationship Type="http://schemas.openxmlformats.org/officeDocument/2006/relationships/slide" Target="/ppt/slides/slide7.xml" Id="R7b3228deb4da45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d6a48462c42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f9e9482124752" /><Relationship Type="http://schemas.openxmlformats.org/officeDocument/2006/relationships/theme" Target="/ppt/slideMasters/theme/theme1.xml" Id="Rf98de1c8425f42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0f9e94821247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3c466aef646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894dd8f0d4d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a36c63ee14a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20f13574c47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6110310e94f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8e32af1c446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8179b7c2e43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LANDGRAFF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LANDGRAFF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665 556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10 282 915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277 459 158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292 019 887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ERIK WILSON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IDA KALSTAD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IVAR WILSON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GUNNAR 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Josefines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60 03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910 989 014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