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8651bf8caf40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d0531062324f14"/>
  </p:sldMasterIdLst>
  <p:sldIdLst>
    <p:sldId xmlns:r="http://schemas.openxmlformats.org/officeDocument/2006/relationships" id="256" r:id="Rbcdc4ea97aa34cee"/>
    <p:sldId xmlns:r="http://schemas.openxmlformats.org/officeDocument/2006/relationships" id="257" r:id="Re82f9e427a874f0d"/>
    <p:sldId xmlns:r="http://schemas.openxmlformats.org/officeDocument/2006/relationships" id="258" r:id="R815cb901297d45fc"/>
    <p:sldId xmlns:r="http://schemas.openxmlformats.org/officeDocument/2006/relationships" id="259" r:id="Rae00fe9fb0ca400c"/>
    <p:sldId xmlns:r="http://schemas.openxmlformats.org/officeDocument/2006/relationships" id="260" r:id="R88d6d424981e41f6"/>
    <p:sldId xmlns:r="http://schemas.openxmlformats.org/officeDocument/2006/relationships" id="261" r:id="R6a40feebe40d4964"/>
    <p:sldId xmlns:r="http://schemas.openxmlformats.org/officeDocument/2006/relationships" id="262" r:id="Rab4db24fc36642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d0531062324f14" /><Relationship Type="http://schemas.openxmlformats.org/officeDocument/2006/relationships/slide" Target="/ppt/slides/slide1.xml" Id="Rbcdc4ea97aa34cee" /><Relationship Type="http://schemas.openxmlformats.org/officeDocument/2006/relationships/slide" Target="/ppt/slides/slide2.xml" Id="Re82f9e427a874f0d" /><Relationship Type="http://schemas.openxmlformats.org/officeDocument/2006/relationships/slide" Target="/ppt/slides/slide3.xml" Id="R815cb901297d45fc" /><Relationship Type="http://schemas.openxmlformats.org/officeDocument/2006/relationships/slide" Target="/ppt/slides/slide4.xml" Id="Rae00fe9fb0ca400c" /><Relationship Type="http://schemas.openxmlformats.org/officeDocument/2006/relationships/slide" Target="/ppt/slides/slide5.xml" Id="R88d6d424981e41f6" /><Relationship Type="http://schemas.openxmlformats.org/officeDocument/2006/relationships/slide" Target="/ppt/slides/slide6.xml" Id="R6a40feebe40d4964" /><Relationship Type="http://schemas.openxmlformats.org/officeDocument/2006/relationships/slide" Target="/ppt/slides/slide7.xml" Id="Rab4db24fc36642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9022d9898244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14ae879154d37" /><Relationship Type="http://schemas.openxmlformats.org/officeDocument/2006/relationships/theme" Target="/ppt/slideMasters/theme/theme1.xml" Id="R58cfca002d0f4f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014ae879154d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6d5a9061c47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3022059b74c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a0f304be14c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ca01c3c8a4d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575577b124f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29c093d4247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2c9cab02c41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BYGGTEKNIKK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BYGGTEKNIKK PROSJEKT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26 869 192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−6 787 055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−95 467 518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625 345 764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1 020 051 408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THSIN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HMSIN AS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MAGNUSMAGNUS AS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SAZAVA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Bassengbakken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82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910 934 449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